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7.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8.xml" ContentType="application/vnd.openxmlformats-officedocument.theme+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9.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0.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5" r:id="rId1"/>
    <p:sldMasterId id="2147483716" r:id="rId2"/>
    <p:sldMasterId id="2147483773" r:id="rId3"/>
    <p:sldMasterId id="2147483790" r:id="rId4"/>
    <p:sldMasterId id="2147483828" r:id="rId5"/>
    <p:sldMasterId id="2147483848" r:id="rId6"/>
    <p:sldMasterId id="2147483863" r:id="rId7"/>
    <p:sldMasterId id="2147483906" r:id="rId8"/>
    <p:sldMasterId id="2147483940" r:id="rId9"/>
    <p:sldMasterId id="2147484055" r:id="rId10"/>
    <p:sldMasterId id="2147484073" r:id="rId11"/>
  </p:sldMasterIdLst>
  <p:notesMasterIdLst>
    <p:notesMasterId r:id="rId18"/>
  </p:notesMasterIdLst>
  <p:handoutMasterIdLst>
    <p:handoutMasterId r:id="rId19"/>
  </p:handoutMasterIdLst>
  <p:sldIdLst>
    <p:sldId id="258" r:id="rId12"/>
    <p:sldId id="544" r:id="rId13"/>
    <p:sldId id="545" r:id="rId14"/>
    <p:sldId id="546" r:id="rId15"/>
    <p:sldId id="548" r:id="rId16"/>
    <p:sldId id="549" r:id="rId17"/>
  </p:sldIdLst>
  <p:sldSz cx="9144000" cy="6858000" type="letter"/>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F3BC67FA-58C8-4F5F-9D4C-DDFFEDC47DD5}">
          <p14:sldIdLst>
            <p14:sldId id="258"/>
            <p14:sldId id="544"/>
            <p14:sldId id="545"/>
            <p14:sldId id="546"/>
            <p14:sldId id="548"/>
            <p14:sldId id="5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AB2E0"/>
    <a:srgbClr val="488974"/>
    <a:srgbClr val="18345E"/>
    <a:srgbClr val="E56C33"/>
    <a:srgbClr val="F15B33"/>
    <a:srgbClr val="DC6C33"/>
    <a:srgbClr val="EE6C33"/>
    <a:srgbClr val="D95B33"/>
    <a:srgbClr val="CD6B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98" autoAdjust="0"/>
    <p:restoredTop sz="94279" autoAdjust="0"/>
  </p:normalViewPr>
  <p:slideViewPr>
    <p:cSldViewPr>
      <p:cViewPr varScale="1">
        <p:scale>
          <a:sx n="100" d="100"/>
          <a:sy n="100" d="100"/>
        </p:scale>
        <p:origin x="72" y="90"/>
      </p:cViewPr>
      <p:guideLst>
        <p:guide orient="horz" pos="2160"/>
        <p:guide pos="2880"/>
      </p:guideLst>
    </p:cSldViewPr>
  </p:slideViewPr>
  <p:outlineViewPr>
    <p:cViewPr>
      <p:scale>
        <a:sx n="33" d="100"/>
        <a:sy n="33" d="100"/>
      </p:scale>
      <p:origin x="0" y="168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3780"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9B26E9-A076-485C-B3D9-DECDD82DE15F}" type="doc">
      <dgm:prSet loTypeId="urn:microsoft.com/office/officeart/2005/8/layout/default" loCatId="list" qsTypeId="urn:microsoft.com/office/officeart/2005/8/quickstyle/3d4" qsCatId="3D" csTypeId="urn:microsoft.com/office/officeart/2005/8/colors/accent1_2" csCatId="accent1" phldr="1"/>
      <dgm:spPr/>
      <dgm:t>
        <a:bodyPr/>
        <a:lstStyle/>
        <a:p>
          <a:endParaRPr lang="en-US"/>
        </a:p>
      </dgm:t>
    </dgm:pt>
    <dgm:pt modelId="{C99E6D87-DE9C-4842-A4B9-827036C745C4}">
      <dgm:prSet phldrT="[Text]" custT="1"/>
      <dgm:spPr/>
      <dgm:t>
        <a:bodyPr/>
        <a:lstStyle/>
        <a:p>
          <a:pPr algn="ctr"/>
          <a:r>
            <a:rPr lang="de-DE" sz="2900" dirty="0"/>
            <a:t>Why do you want to attend the Student Leadership Conference?</a:t>
          </a:r>
          <a:endParaRPr lang="en-US" sz="2900" dirty="0"/>
        </a:p>
      </dgm:t>
    </dgm:pt>
    <dgm:pt modelId="{ACBF9FE5-4715-4493-A5F1-F455CD471DBA}" type="parTrans" cxnId="{7D885FC5-3568-4EE6-9F59-90A596AA9A50}">
      <dgm:prSet/>
      <dgm:spPr/>
      <dgm:t>
        <a:bodyPr/>
        <a:lstStyle/>
        <a:p>
          <a:endParaRPr lang="en-US"/>
        </a:p>
      </dgm:t>
    </dgm:pt>
    <dgm:pt modelId="{A2E9CCD6-40CF-4605-9A8F-94E78FB36C90}" type="sibTrans" cxnId="{7D885FC5-3568-4EE6-9F59-90A596AA9A50}">
      <dgm:prSet/>
      <dgm:spPr/>
      <dgm:t>
        <a:bodyPr/>
        <a:lstStyle/>
        <a:p>
          <a:endParaRPr lang="en-US"/>
        </a:p>
      </dgm:t>
    </dgm:pt>
    <dgm:pt modelId="{63B3BDF2-8C7F-4019-8587-F7216B768280}">
      <dgm:prSet phldrT="[Text]"/>
      <dgm:spPr/>
      <dgm:t>
        <a:bodyPr/>
        <a:lstStyle/>
        <a:p>
          <a:r>
            <a:rPr lang="de-DE" dirty="0"/>
            <a:t>How do you think the CMA</a:t>
          </a:r>
          <a:r>
            <a:rPr lang="de-DE" baseline="30000" dirty="0"/>
            <a:t>®</a:t>
          </a:r>
          <a:r>
            <a:rPr lang="de-DE" dirty="0"/>
            <a:t> certification will support your career in finance and accounting? </a:t>
          </a:r>
          <a:endParaRPr lang="en-US" dirty="0"/>
        </a:p>
      </dgm:t>
    </dgm:pt>
    <dgm:pt modelId="{B8770061-68D9-4E5E-9BD7-87EF6D0D4621}" type="parTrans" cxnId="{2BD6956E-6E29-4265-BDBF-0DF0D6DD0751}">
      <dgm:prSet/>
      <dgm:spPr/>
      <dgm:t>
        <a:bodyPr/>
        <a:lstStyle/>
        <a:p>
          <a:endParaRPr lang="en-US"/>
        </a:p>
      </dgm:t>
    </dgm:pt>
    <dgm:pt modelId="{568A8695-7D52-4500-8094-D140A01C7958}" type="sibTrans" cxnId="{2BD6956E-6E29-4265-BDBF-0DF0D6DD0751}">
      <dgm:prSet/>
      <dgm:spPr/>
      <dgm:t>
        <a:bodyPr/>
        <a:lstStyle/>
        <a:p>
          <a:endParaRPr lang="en-US"/>
        </a:p>
      </dgm:t>
    </dgm:pt>
    <dgm:pt modelId="{E0587658-C34F-4380-9BC2-EE771E724A0A}">
      <dgm:prSet phldrT="[Text]"/>
      <dgm:spPr/>
      <dgm:t>
        <a:bodyPr/>
        <a:lstStyle/>
        <a:p>
          <a:r>
            <a:rPr lang="de-DE" dirty="0"/>
            <a:t>What skills do you want to sharpen by attending SLC?</a:t>
          </a:r>
          <a:endParaRPr lang="en-US" dirty="0"/>
        </a:p>
      </dgm:t>
    </dgm:pt>
    <dgm:pt modelId="{765E912C-9D8B-4A4F-B467-01DA9C4618AC}" type="parTrans" cxnId="{747EAF08-1C8B-425F-AB5F-8B1635D79C3B}">
      <dgm:prSet/>
      <dgm:spPr/>
      <dgm:t>
        <a:bodyPr/>
        <a:lstStyle/>
        <a:p>
          <a:endParaRPr lang="en-US"/>
        </a:p>
      </dgm:t>
    </dgm:pt>
    <dgm:pt modelId="{C5738A9B-60C7-44A5-8CBE-76904D1B2260}" type="sibTrans" cxnId="{747EAF08-1C8B-425F-AB5F-8B1635D79C3B}">
      <dgm:prSet/>
      <dgm:spPr/>
      <dgm:t>
        <a:bodyPr/>
        <a:lstStyle/>
        <a:p>
          <a:endParaRPr lang="en-US"/>
        </a:p>
      </dgm:t>
    </dgm:pt>
    <dgm:pt modelId="{EFB76841-744A-46EF-8856-3CB13F2C3C0D}">
      <dgm:prSet phldrT="[Text]"/>
      <dgm:spPr/>
      <dgm:t>
        <a:bodyPr/>
        <a:lstStyle/>
        <a:p>
          <a:r>
            <a:rPr lang="de-DE" dirty="0"/>
            <a:t>How will you share your experience with fellow students after returning from SLC?</a:t>
          </a:r>
          <a:endParaRPr lang="en-US" dirty="0"/>
        </a:p>
      </dgm:t>
    </dgm:pt>
    <dgm:pt modelId="{FDF2647B-D45D-46C4-B670-C4B072D33B29}" type="parTrans" cxnId="{47D03A0C-5369-4B5D-8428-2E13545E65AE}">
      <dgm:prSet/>
      <dgm:spPr/>
      <dgm:t>
        <a:bodyPr/>
        <a:lstStyle/>
        <a:p>
          <a:endParaRPr lang="en-US"/>
        </a:p>
      </dgm:t>
    </dgm:pt>
    <dgm:pt modelId="{3CF01748-F66F-42CC-A246-A84C6A830E7F}" type="sibTrans" cxnId="{47D03A0C-5369-4B5D-8428-2E13545E65AE}">
      <dgm:prSet/>
      <dgm:spPr/>
      <dgm:t>
        <a:bodyPr/>
        <a:lstStyle/>
        <a:p>
          <a:endParaRPr lang="en-US"/>
        </a:p>
      </dgm:t>
    </dgm:pt>
    <dgm:pt modelId="{B9C35D7B-8408-42F2-9EE1-549D6184E906}" type="pres">
      <dgm:prSet presAssocID="{419B26E9-A076-485C-B3D9-DECDD82DE15F}" presName="diagram" presStyleCnt="0">
        <dgm:presLayoutVars>
          <dgm:dir/>
          <dgm:resizeHandles val="exact"/>
        </dgm:presLayoutVars>
      </dgm:prSet>
      <dgm:spPr/>
      <dgm:t>
        <a:bodyPr/>
        <a:lstStyle/>
        <a:p>
          <a:endParaRPr lang="en-US"/>
        </a:p>
      </dgm:t>
    </dgm:pt>
    <dgm:pt modelId="{ACAA6D12-E5D6-4C16-A19C-E17A2B79F444}" type="pres">
      <dgm:prSet presAssocID="{C99E6D87-DE9C-4842-A4B9-827036C745C4}" presName="node" presStyleLbl="node1" presStyleIdx="0" presStyleCnt="4">
        <dgm:presLayoutVars>
          <dgm:bulletEnabled val="1"/>
        </dgm:presLayoutVars>
      </dgm:prSet>
      <dgm:spPr/>
      <dgm:t>
        <a:bodyPr/>
        <a:lstStyle/>
        <a:p>
          <a:endParaRPr lang="en-US"/>
        </a:p>
      </dgm:t>
    </dgm:pt>
    <dgm:pt modelId="{261D4F53-8022-4AA5-84F5-1DC24D9392B8}" type="pres">
      <dgm:prSet presAssocID="{A2E9CCD6-40CF-4605-9A8F-94E78FB36C90}" presName="sibTrans" presStyleCnt="0"/>
      <dgm:spPr/>
    </dgm:pt>
    <dgm:pt modelId="{9FE03D34-6543-4435-B39E-7F9656E111FE}" type="pres">
      <dgm:prSet presAssocID="{63B3BDF2-8C7F-4019-8587-F7216B768280}" presName="node" presStyleLbl="node1" presStyleIdx="1" presStyleCnt="4">
        <dgm:presLayoutVars>
          <dgm:bulletEnabled val="1"/>
        </dgm:presLayoutVars>
      </dgm:prSet>
      <dgm:spPr/>
      <dgm:t>
        <a:bodyPr/>
        <a:lstStyle/>
        <a:p>
          <a:endParaRPr lang="en-US"/>
        </a:p>
      </dgm:t>
    </dgm:pt>
    <dgm:pt modelId="{CE42050C-1D3D-43FC-B208-D4DD534037D5}" type="pres">
      <dgm:prSet presAssocID="{568A8695-7D52-4500-8094-D140A01C7958}" presName="sibTrans" presStyleCnt="0"/>
      <dgm:spPr/>
    </dgm:pt>
    <dgm:pt modelId="{5F984F6E-5485-41DB-964D-FF2E521C1322}" type="pres">
      <dgm:prSet presAssocID="{E0587658-C34F-4380-9BC2-EE771E724A0A}" presName="node" presStyleLbl="node1" presStyleIdx="2" presStyleCnt="4">
        <dgm:presLayoutVars>
          <dgm:bulletEnabled val="1"/>
        </dgm:presLayoutVars>
      </dgm:prSet>
      <dgm:spPr/>
      <dgm:t>
        <a:bodyPr/>
        <a:lstStyle/>
        <a:p>
          <a:endParaRPr lang="en-US"/>
        </a:p>
      </dgm:t>
    </dgm:pt>
    <dgm:pt modelId="{E92F31E6-6A1F-46A6-A693-2494EAF1E4B3}" type="pres">
      <dgm:prSet presAssocID="{C5738A9B-60C7-44A5-8CBE-76904D1B2260}" presName="sibTrans" presStyleCnt="0"/>
      <dgm:spPr/>
    </dgm:pt>
    <dgm:pt modelId="{6ED408A8-CAFA-4AED-B3CB-5ACCE46DA3EA}" type="pres">
      <dgm:prSet presAssocID="{EFB76841-744A-46EF-8856-3CB13F2C3C0D}" presName="node" presStyleLbl="node1" presStyleIdx="3" presStyleCnt="4">
        <dgm:presLayoutVars>
          <dgm:bulletEnabled val="1"/>
        </dgm:presLayoutVars>
      </dgm:prSet>
      <dgm:spPr/>
      <dgm:t>
        <a:bodyPr/>
        <a:lstStyle/>
        <a:p>
          <a:endParaRPr lang="en-US"/>
        </a:p>
      </dgm:t>
    </dgm:pt>
  </dgm:ptLst>
  <dgm:cxnLst>
    <dgm:cxn modelId="{2BD6956E-6E29-4265-BDBF-0DF0D6DD0751}" srcId="{419B26E9-A076-485C-B3D9-DECDD82DE15F}" destId="{63B3BDF2-8C7F-4019-8587-F7216B768280}" srcOrd="1" destOrd="0" parTransId="{B8770061-68D9-4E5E-9BD7-87EF6D0D4621}" sibTransId="{568A8695-7D52-4500-8094-D140A01C7958}"/>
    <dgm:cxn modelId="{A995C55E-9004-45C2-A29E-0C6464D602E6}" type="presOf" srcId="{63B3BDF2-8C7F-4019-8587-F7216B768280}" destId="{9FE03D34-6543-4435-B39E-7F9656E111FE}" srcOrd="0" destOrd="0" presId="urn:microsoft.com/office/officeart/2005/8/layout/default"/>
    <dgm:cxn modelId="{C836F57B-E3C5-439A-8594-A65424B8EBE1}" type="presOf" srcId="{E0587658-C34F-4380-9BC2-EE771E724A0A}" destId="{5F984F6E-5485-41DB-964D-FF2E521C1322}" srcOrd="0" destOrd="0" presId="urn:microsoft.com/office/officeart/2005/8/layout/default"/>
    <dgm:cxn modelId="{1F5F2C19-2124-4CD5-912B-3B307CDB8163}" type="presOf" srcId="{EFB76841-744A-46EF-8856-3CB13F2C3C0D}" destId="{6ED408A8-CAFA-4AED-B3CB-5ACCE46DA3EA}" srcOrd="0" destOrd="0" presId="urn:microsoft.com/office/officeart/2005/8/layout/default"/>
    <dgm:cxn modelId="{1F668458-2D3F-4EC2-9720-CCB5E92744CA}" type="presOf" srcId="{C99E6D87-DE9C-4842-A4B9-827036C745C4}" destId="{ACAA6D12-E5D6-4C16-A19C-E17A2B79F444}" srcOrd="0" destOrd="0" presId="urn:microsoft.com/office/officeart/2005/8/layout/default"/>
    <dgm:cxn modelId="{06527312-AA6B-4556-91B8-C0D6591B2574}" type="presOf" srcId="{419B26E9-A076-485C-B3D9-DECDD82DE15F}" destId="{B9C35D7B-8408-42F2-9EE1-549D6184E906}" srcOrd="0" destOrd="0" presId="urn:microsoft.com/office/officeart/2005/8/layout/default"/>
    <dgm:cxn modelId="{47D03A0C-5369-4B5D-8428-2E13545E65AE}" srcId="{419B26E9-A076-485C-B3D9-DECDD82DE15F}" destId="{EFB76841-744A-46EF-8856-3CB13F2C3C0D}" srcOrd="3" destOrd="0" parTransId="{FDF2647B-D45D-46C4-B670-C4B072D33B29}" sibTransId="{3CF01748-F66F-42CC-A246-A84C6A830E7F}"/>
    <dgm:cxn modelId="{747EAF08-1C8B-425F-AB5F-8B1635D79C3B}" srcId="{419B26E9-A076-485C-B3D9-DECDD82DE15F}" destId="{E0587658-C34F-4380-9BC2-EE771E724A0A}" srcOrd="2" destOrd="0" parTransId="{765E912C-9D8B-4A4F-B467-01DA9C4618AC}" sibTransId="{C5738A9B-60C7-44A5-8CBE-76904D1B2260}"/>
    <dgm:cxn modelId="{7D885FC5-3568-4EE6-9F59-90A596AA9A50}" srcId="{419B26E9-A076-485C-B3D9-DECDD82DE15F}" destId="{C99E6D87-DE9C-4842-A4B9-827036C745C4}" srcOrd="0" destOrd="0" parTransId="{ACBF9FE5-4715-4493-A5F1-F455CD471DBA}" sibTransId="{A2E9CCD6-40CF-4605-9A8F-94E78FB36C90}"/>
    <dgm:cxn modelId="{29928219-5F4C-4740-A50B-C057A8BD4C92}" type="presParOf" srcId="{B9C35D7B-8408-42F2-9EE1-549D6184E906}" destId="{ACAA6D12-E5D6-4C16-A19C-E17A2B79F444}" srcOrd="0" destOrd="0" presId="urn:microsoft.com/office/officeart/2005/8/layout/default"/>
    <dgm:cxn modelId="{8425D974-EBFB-4F57-8B9F-99D72B81C5BB}" type="presParOf" srcId="{B9C35D7B-8408-42F2-9EE1-549D6184E906}" destId="{261D4F53-8022-4AA5-84F5-1DC24D9392B8}" srcOrd="1" destOrd="0" presId="urn:microsoft.com/office/officeart/2005/8/layout/default"/>
    <dgm:cxn modelId="{D615F6A3-DB06-4E0A-9AB3-A89B439BFC92}" type="presParOf" srcId="{B9C35D7B-8408-42F2-9EE1-549D6184E906}" destId="{9FE03D34-6543-4435-B39E-7F9656E111FE}" srcOrd="2" destOrd="0" presId="urn:microsoft.com/office/officeart/2005/8/layout/default"/>
    <dgm:cxn modelId="{EA47EAA4-CE92-442B-BA09-737B22686D67}" type="presParOf" srcId="{B9C35D7B-8408-42F2-9EE1-549D6184E906}" destId="{CE42050C-1D3D-43FC-B208-D4DD534037D5}" srcOrd="3" destOrd="0" presId="urn:microsoft.com/office/officeart/2005/8/layout/default"/>
    <dgm:cxn modelId="{39AD6787-4682-4898-A21C-72430F0B2D9E}" type="presParOf" srcId="{B9C35D7B-8408-42F2-9EE1-549D6184E906}" destId="{5F984F6E-5485-41DB-964D-FF2E521C1322}" srcOrd="4" destOrd="0" presId="urn:microsoft.com/office/officeart/2005/8/layout/default"/>
    <dgm:cxn modelId="{E52B9DCE-BE33-4C05-92BC-6917743CD8A2}" type="presParOf" srcId="{B9C35D7B-8408-42F2-9EE1-549D6184E906}" destId="{E92F31E6-6A1F-46A6-A693-2494EAF1E4B3}" srcOrd="5" destOrd="0" presId="urn:microsoft.com/office/officeart/2005/8/layout/default"/>
    <dgm:cxn modelId="{D4BEADD6-16E8-469E-9BC7-B049D8822977}" type="presParOf" srcId="{B9C35D7B-8408-42F2-9EE1-549D6184E906}" destId="{6ED408A8-CAFA-4AED-B3CB-5ACCE46DA3EA}"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eaLnBrk="0" hangingPunct="0">
              <a:defRPr sz="1200"/>
            </a:lvl1pPr>
          </a:lstStyle>
          <a:p>
            <a:endParaRPr lang="en-US"/>
          </a:p>
        </p:txBody>
      </p:sp>
      <p:sp>
        <p:nvSpPr>
          <p:cNvPr id="138243" name="Rectangle 3"/>
          <p:cNvSpPr>
            <a:spLocks noGrp="1" noChangeArrowheads="1"/>
          </p:cNvSpPr>
          <p:nvPr>
            <p:ph type="dt" sz="quarter" idx="1"/>
          </p:nvPr>
        </p:nvSpPr>
        <p:spPr bwMode="auto">
          <a:xfrm>
            <a:off x="3970938" y="0"/>
            <a:ext cx="303784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eaLnBrk="0" hangingPunct="0">
              <a:defRPr sz="1200"/>
            </a:lvl1pPr>
          </a:lstStyle>
          <a:p>
            <a:fld id="{065174BD-53AB-4261-9F6A-B9C5655297AC}" type="datetimeFigureOut">
              <a:rPr lang="en-US"/>
              <a:pPr/>
              <a:t>1/15/2020</a:t>
            </a:fld>
            <a:endParaRPr lang="en-US"/>
          </a:p>
        </p:txBody>
      </p:sp>
      <p:sp>
        <p:nvSpPr>
          <p:cNvPr id="138244" name="Rectangle 4"/>
          <p:cNvSpPr>
            <a:spLocks noGrp="1" noChangeArrowheads="1"/>
          </p:cNvSpPr>
          <p:nvPr>
            <p:ph type="ftr" sz="quarter" idx="2"/>
          </p:nvPr>
        </p:nvSpPr>
        <p:spPr bwMode="auto">
          <a:xfrm>
            <a:off x="0" y="8829675"/>
            <a:ext cx="3037840" cy="465138"/>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eaLnBrk="0" hangingPunct="0">
              <a:defRPr sz="1200"/>
            </a:lvl1pPr>
          </a:lstStyle>
          <a:p>
            <a:endParaRPr lang="en-US"/>
          </a:p>
        </p:txBody>
      </p:sp>
      <p:sp>
        <p:nvSpPr>
          <p:cNvPr id="138245" name="Rectangle 5"/>
          <p:cNvSpPr>
            <a:spLocks noGrp="1" noChangeArrowheads="1"/>
          </p:cNvSpPr>
          <p:nvPr>
            <p:ph type="sldNum" sz="quarter" idx="3"/>
          </p:nvPr>
        </p:nvSpPr>
        <p:spPr bwMode="auto">
          <a:xfrm>
            <a:off x="3970938" y="8829675"/>
            <a:ext cx="3037840" cy="465138"/>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eaLnBrk="0" hangingPunct="0">
              <a:defRPr sz="1200"/>
            </a:lvl1pPr>
          </a:lstStyle>
          <a:p>
            <a:fld id="{F72425BC-6EBE-4C4A-9170-433C9963111B}" type="slidenum">
              <a:rPr lang="en-US"/>
              <a:pPr/>
              <a:t>‹#›</a:t>
            </a:fld>
            <a:endParaRPr lang="en-US"/>
          </a:p>
        </p:txBody>
      </p:sp>
    </p:spTree>
    <p:extLst>
      <p:ext uri="{BB962C8B-B14F-4D97-AF65-F5344CB8AC3E}">
        <p14:creationId xmlns:p14="http://schemas.microsoft.com/office/powerpoint/2010/main" val="3481975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303784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defRPr sz="1200"/>
            </a:lvl1pPr>
          </a:lstStyle>
          <a:p>
            <a:endParaRPr lang="en-US"/>
          </a:p>
        </p:txBody>
      </p:sp>
      <p:sp>
        <p:nvSpPr>
          <p:cNvPr id="59395" name="Rectangle 3"/>
          <p:cNvSpPr>
            <a:spLocks noGrp="1" noChangeArrowheads="1"/>
          </p:cNvSpPr>
          <p:nvPr>
            <p:ph type="dt" idx="1"/>
          </p:nvPr>
        </p:nvSpPr>
        <p:spPr bwMode="auto">
          <a:xfrm>
            <a:off x="3972560" y="0"/>
            <a:ext cx="3037840" cy="465138"/>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lvl1pPr algn="r">
              <a:defRPr sz="1200"/>
            </a:lvl1pPr>
          </a:lstStyle>
          <a:p>
            <a:fld id="{3F92F664-0EB5-42B9-9E18-F43A884783D0}" type="datetimeFigureOut">
              <a:rPr lang="en-US"/>
              <a:pPr/>
              <a:t>1/15/2020</a:t>
            </a:fld>
            <a:endParaRPr lang="en-US"/>
          </a:p>
        </p:txBody>
      </p:sp>
      <p:sp>
        <p:nvSpPr>
          <p:cNvPr id="2048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9397" name="Rectangle 5"/>
          <p:cNvSpPr>
            <a:spLocks noGrp="1" noChangeArrowheads="1"/>
          </p:cNvSpPr>
          <p:nvPr>
            <p:ph type="body" sz="quarter" idx="3"/>
          </p:nvPr>
        </p:nvSpPr>
        <p:spPr bwMode="auto">
          <a:xfrm>
            <a:off x="934720" y="4416426"/>
            <a:ext cx="5140960" cy="4183063"/>
          </a:xfrm>
          <a:prstGeom prst="rect">
            <a:avLst/>
          </a:prstGeom>
          <a:noFill/>
          <a:ln w="9525">
            <a:noFill/>
            <a:miter lim="800000"/>
            <a:headEnd/>
            <a:tailEnd/>
          </a:ln>
        </p:spPr>
        <p:txBody>
          <a:bodyPr vert="horz" wrap="square" lIns="91430" tIns="45715" rIns="91430"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9398" name="Rectangle 6"/>
          <p:cNvSpPr>
            <a:spLocks noGrp="1" noChangeArrowheads="1"/>
          </p:cNvSpPr>
          <p:nvPr>
            <p:ph type="ftr" sz="quarter" idx="4"/>
          </p:nvPr>
        </p:nvSpPr>
        <p:spPr bwMode="auto">
          <a:xfrm>
            <a:off x="0" y="8831264"/>
            <a:ext cx="3037840" cy="46513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defRPr sz="1200"/>
            </a:lvl1pPr>
          </a:lstStyle>
          <a:p>
            <a:endParaRPr lang="en-US"/>
          </a:p>
        </p:txBody>
      </p:sp>
      <p:sp>
        <p:nvSpPr>
          <p:cNvPr id="59399" name="Rectangle 7"/>
          <p:cNvSpPr>
            <a:spLocks noGrp="1" noChangeArrowheads="1"/>
          </p:cNvSpPr>
          <p:nvPr>
            <p:ph type="sldNum" sz="quarter" idx="5"/>
          </p:nvPr>
        </p:nvSpPr>
        <p:spPr bwMode="auto">
          <a:xfrm>
            <a:off x="3972560" y="8831264"/>
            <a:ext cx="3037840" cy="465137"/>
          </a:xfrm>
          <a:prstGeom prst="rect">
            <a:avLst/>
          </a:prstGeom>
          <a:noFill/>
          <a:ln w="9525">
            <a:noFill/>
            <a:miter lim="800000"/>
            <a:headEnd/>
            <a:tailEnd/>
          </a:ln>
        </p:spPr>
        <p:txBody>
          <a:bodyPr vert="horz" wrap="square" lIns="91430" tIns="45715" rIns="91430" bIns="45715" numCol="1" anchor="b" anchorCtr="0" compatLnSpc="1">
            <a:prstTxWarp prst="textNoShape">
              <a:avLst/>
            </a:prstTxWarp>
          </a:bodyPr>
          <a:lstStyle>
            <a:lvl1pPr algn="r">
              <a:defRPr sz="1200"/>
            </a:lvl1pPr>
          </a:lstStyle>
          <a:p>
            <a:fld id="{FD5A4A32-4BBA-4181-980C-224D807C4E13}" type="slidenum">
              <a:rPr lang="en-US"/>
              <a:pPr/>
              <a:t>‹#›</a:t>
            </a:fld>
            <a:endParaRPr lang="en-US"/>
          </a:p>
        </p:txBody>
      </p:sp>
    </p:spTree>
    <p:extLst>
      <p:ext uri="{BB962C8B-B14F-4D97-AF65-F5344CB8AC3E}">
        <p14:creationId xmlns:p14="http://schemas.microsoft.com/office/powerpoint/2010/main" val="42780421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1"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1"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1"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1"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1"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CH" dirty="0"/>
          </a:p>
        </p:txBody>
      </p:sp>
      <p:sp>
        <p:nvSpPr>
          <p:cNvPr id="4" name="Slide Number Placeholder 3"/>
          <p:cNvSpPr>
            <a:spLocks noGrp="1"/>
          </p:cNvSpPr>
          <p:nvPr>
            <p:ph type="sldNum" sz="quarter" idx="10"/>
          </p:nvPr>
        </p:nvSpPr>
        <p:spPr/>
        <p:txBody>
          <a:bodyPr/>
          <a:lstStyle/>
          <a:p>
            <a:fld id="{03464C8B-6631-4679-AB53-63B50279E51D}" type="slidenum">
              <a:rPr lang="en-US" smtClean="0"/>
              <a:t>1</a:t>
            </a:fld>
            <a:endParaRPr lang="en-US" dirty="0"/>
          </a:p>
        </p:txBody>
      </p:sp>
    </p:spTree>
    <p:extLst>
      <p:ext uri="{BB962C8B-B14F-4D97-AF65-F5344CB8AC3E}">
        <p14:creationId xmlns:p14="http://schemas.microsoft.com/office/powerpoint/2010/main" val="3936305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hyperlink" Target="https://twitter.com/IMA_News" TargetMode="External"/><Relationship Id="rId1" Type="http://schemas.openxmlformats.org/officeDocument/2006/relationships/slideMaster" Target="../slideMasters/slideMaster8.xml"/><Relationship Id="rId6" Type="http://schemas.openxmlformats.org/officeDocument/2006/relationships/hyperlink" Target="https://www.facebook.com/IMAnetORG" TargetMode="External"/><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hyperlink" Target="http://www.youtube.com/user/LinkUpIMA?feature=watch" TargetMode="External"/><Relationship Id="rId9" Type="http://schemas.openxmlformats.org/officeDocument/2006/relationships/image" Target="../media/image26.png"/></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hyperlink" Target="https://twitter.com/IMA_News" TargetMode="External"/><Relationship Id="rId1" Type="http://schemas.openxmlformats.org/officeDocument/2006/relationships/slideMaster" Target="../slideMasters/slideMaster10.xml"/><Relationship Id="rId6" Type="http://schemas.openxmlformats.org/officeDocument/2006/relationships/hyperlink" Target="https://www.facebook.com/IMAnetORG" TargetMode="External"/><Relationship Id="rId11" Type="http://schemas.openxmlformats.org/officeDocument/2006/relationships/image" Target="../media/image2.png"/><Relationship Id="rId5" Type="http://schemas.openxmlformats.org/officeDocument/2006/relationships/image" Target="../media/image20.png"/><Relationship Id="rId10" Type="http://schemas.openxmlformats.org/officeDocument/2006/relationships/image" Target="../media/image27.png"/><Relationship Id="rId4" Type="http://schemas.openxmlformats.org/officeDocument/2006/relationships/hyperlink" Target="http://www.youtube.com/user/LinkUpIMA?feature=watch" TargetMode="External"/><Relationship Id="rId9" Type="http://schemas.openxmlformats.org/officeDocument/2006/relationships/image" Target="../media/image26.png"/></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hyperlink" Target="http://www.youtube.com/user/LinkUpIMA?feature=watch" TargetMode="External"/><Relationship Id="rId9"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2.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1.emf"/><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16.jp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hyperlink" Target="http://www.youtube.com/user/LinkUpIMA?feature=watch"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www.linkedin.com/company/508262?trk=tyah"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3.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6.jp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44.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3.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6.jp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16.jpg"/><Relationship Id="rId1" Type="http://schemas.openxmlformats.org/officeDocument/2006/relationships/slideMaster" Target="../slideMasters/slideMaster4.xml"/><Relationship Id="rId6" Type="http://schemas.openxmlformats.org/officeDocument/2006/relationships/image" Target="../media/image4.png"/><Relationship Id="rId5" Type="http://schemas.openxmlformats.org/officeDocument/2006/relationships/hyperlink" Target="http://www.youtube.com/user/LinkUpIMA?feature=watch" TargetMode="External"/><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www.linkedin.com/company/508262?trk=tyah" TargetMode="External"/></Relationships>
</file>

<file path=ppt/slideLayouts/_rels/slideLayout59.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4.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6.jp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4.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6.jp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jpeg"/><Relationship Id="rId1" Type="http://schemas.openxmlformats.org/officeDocument/2006/relationships/slideMaster" Target="../slideMasters/slideMaster4.xml"/><Relationship Id="rId4" Type="http://schemas.openxmlformats.org/officeDocument/2006/relationships/image" Target="../media/image1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hyperlink" Target="https://twitter.com/IMA_News" TargetMode="External"/><Relationship Id="rId1" Type="http://schemas.openxmlformats.org/officeDocument/2006/relationships/slideMaster" Target="../slideMasters/slideMaster5.xml"/><Relationship Id="rId6" Type="http://schemas.openxmlformats.org/officeDocument/2006/relationships/hyperlink" Target="https://www.facebook.com/IMAnetORG" TargetMode="External"/><Relationship Id="rId5" Type="http://schemas.openxmlformats.org/officeDocument/2006/relationships/image" Target="../media/image4.png"/><Relationship Id="rId10" Type="http://schemas.openxmlformats.org/officeDocument/2006/relationships/image" Target="../media/image2.png"/><Relationship Id="rId4" Type="http://schemas.openxmlformats.org/officeDocument/2006/relationships/hyperlink" Target="http://www.youtube.com/user/LinkUpIMA?feature=watch" TargetMode="External"/><Relationship Id="rId9" Type="http://schemas.openxmlformats.org/officeDocument/2006/relationships/image" Target="../media/image6.png"/></Relationships>
</file>

<file path=ppt/slideLayouts/_rels/slideLayout77.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5.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2.png"/><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78.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hyperlink" Target="https://twitter.com/IMA_News" TargetMode="External"/><Relationship Id="rId1" Type="http://schemas.openxmlformats.org/officeDocument/2006/relationships/slideMaster" Target="../slideMasters/slideMaster5.xml"/><Relationship Id="rId6" Type="http://schemas.openxmlformats.org/officeDocument/2006/relationships/hyperlink" Target="https://www.facebook.com/IMAnetORG" TargetMode="External"/><Relationship Id="rId5" Type="http://schemas.openxmlformats.org/officeDocument/2006/relationships/image" Target="../media/image8.png"/><Relationship Id="rId10" Type="http://schemas.openxmlformats.org/officeDocument/2006/relationships/image" Target="../media/image11.emf"/><Relationship Id="rId4" Type="http://schemas.openxmlformats.org/officeDocument/2006/relationships/hyperlink" Target="http://www.youtube.com/user/LinkUpIMA?feature=watch" TargetMode="External"/><Relationship Id="rId9" Type="http://schemas.openxmlformats.org/officeDocument/2006/relationships/image" Target="../media/image10.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hyperlink" Target="https://twitter.com/IMA_News" TargetMode="External"/><Relationship Id="rId7" Type="http://schemas.openxmlformats.org/officeDocument/2006/relationships/hyperlink" Target="https://www.facebook.com/IMAnetORG" TargetMode="External"/><Relationship Id="rId2" Type="http://schemas.openxmlformats.org/officeDocument/2006/relationships/image" Target="../media/image16.jpg"/><Relationship Id="rId1" Type="http://schemas.openxmlformats.org/officeDocument/2006/relationships/slideMaster" Target="../slideMasters/slideMaster6.xml"/><Relationship Id="rId6" Type="http://schemas.openxmlformats.org/officeDocument/2006/relationships/image" Target="../media/image20.png"/><Relationship Id="rId5" Type="http://schemas.openxmlformats.org/officeDocument/2006/relationships/hyperlink" Target="http://www.youtube.com/user/LinkUpIMA?feature=watch" TargetMode="External"/><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hyperlink" Target="http://www.linkedin.com/company/508262?trk=tyah" TargetMode="External"/></Relationships>
</file>

<file path=ppt/slideLayouts/_rels/slideLayout95.xml.rels><?xml version="1.0" encoding="UTF-8" standalone="yes"?>
<Relationships xmlns="http://schemas.openxmlformats.org/package/2006/relationships"><Relationship Id="rId8" Type="http://schemas.openxmlformats.org/officeDocument/2006/relationships/hyperlink" Target="http://www.linkedin.com/company/508262?trk=tyah" TargetMode="External"/><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hyperlink" Target="https://twitter.com/IMA_News" TargetMode="External"/><Relationship Id="rId1" Type="http://schemas.openxmlformats.org/officeDocument/2006/relationships/slideMaster" Target="../slideMasters/slideMaster6.xml"/><Relationship Id="rId6" Type="http://schemas.openxmlformats.org/officeDocument/2006/relationships/hyperlink" Target="https://www.facebook.com/IMAnetORG" TargetMode="External"/><Relationship Id="rId5" Type="http://schemas.openxmlformats.org/officeDocument/2006/relationships/image" Target="../media/image20.png"/><Relationship Id="rId10" Type="http://schemas.openxmlformats.org/officeDocument/2006/relationships/image" Target="../media/image16.jpg"/><Relationship Id="rId4" Type="http://schemas.openxmlformats.org/officeDocument/2006/relationships/hyperlink" Target="http://www.youtube.com/user/LinkUpIMA?feature=watch" TargetMode="External"/><Relationship Id="rId9" Type="http://schemas.openxmlformats.org/officeDocument/2006/relationships/image" Target="../media/image22.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6" name="Rectangle 5"/>
          <p:cNvSpPr/>
          <p:nvPr userDrawn="1"/>
        </p:nvSpPr>
        <p:spPr>
          <a:xfrm>
            <a:off x="0" y="-1184564"/>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6521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258417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ransition Gray 3">
    <p:spTree>
      <p:nvGrpSpPr>
        <p:cNvPr id="1" name=""/>
        <p:cNvGrpSpPr/>
        <p:nvPr/>
      </p:nvGrpSpPr>
      <p:grpSpPr>
        <a:xfrm>
          <a:off x="0" y="0"/>
          <a:ext cx="0" cy="0"/>
          <a:chOff x="0" y="0"/>
          <a:chExt cx="0" cy="0"/>
        </a:xfrm>
      </p:grpSpPr>
      <p:sp>
        <p:nvSpPr>
          <p:cNvPr id="3"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a:solidFill>
                  <a:schemeClr val="accent1"/>
                </a:solidFill>
              </a:rPr>
              <a:t>Click to edit Master title style</a:t>
            </a:r>
            <a:endParaRPr lang="en-US" sz="5500" dirty="0">
              <a:solidFill>
                <a:schemeClr val="accent1"/>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98683798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734021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6599122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1519835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5581925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667510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6782066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pic>
        <p:nvPicPr>
          <p:cNvPr id="4" name="Picture 4" descr="Jeff-Thomson-PPT-2016-SOLD-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167837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0501864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908856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177758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514600"/>
            <a:ext cx="5562600" cy="762000"/>
          </a:xfrm>
        </p:spPr>
        <p:txBody>
          <a:bodyPr>
            <a:normAutofit/>
          </a:bodyPr>
          <a:lstStyle>
            <a:lvl1pPr>
              <a:defRPr sz="4000" b="1" baseline="0">
                <a:solidFill>
                  <a:schemeClr val="accent1"/>
                </a:solidFill>
              </a:defRPr>
            </a:lvl1pPr>
          </a:lstStyle>
          <a:p>
            <a:r>
              <a:rPr lang="en-US" dirty="0" err="1"/>
              <a:t>Powerpoint</a:t>
            </a:r>
            <a:r>
              <a:rPr lang="en-US" dirty="0"/>
              <a:t> Main Title</a:t>
            </a:r>
          </a:p>
        </p:txBody>
      </p:sp>
      <p:sp>
        <p:nvSpPr>
          <p:cNvPr id="6" name="Text Placeholder 5"/>
          <p:cNvSpPr>
            <a:spLocks noGrp="1"/>
          </p:cNvSpPr>
          <p:nvPr>
            <p:ph type="body" sz="quarter" idx="10" hasCustomPrompt="1"/>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dirty="0"/>
              <a:t>Second Statement</a:t>
            </a:r>
          </a:p>
        </p:txBody>
      </p:sp>
      <p:sp>
        <p:nvSpPr>
          <p:cNvPr id="8" name="Picture Placeholder 7"/>
          <p:cNvSpPr>
            <a:spLocks noGrp="1"/>
          </p:cNvSpPr>
          <p:nvPr>
            <p:ph type="pic" sz="quarter" idx="11" hasCustomPrompt="1"/>
          </p:nvPr>
        </p:nvSpPr>
        <p:spPr>
          <a:xfrm>
            <a:off x="6019800" y="2514600"/>
            <a:ext cx="3048000" cy="2743200"/>
          </a:xfrm>
        </p:spPr>
        <p:txBody>
          <a:bodyPr/>
          <a:lstStyle>
            <a:lvl1pPr marL="0" indent="0" algn="ctr">
              <a:buNone/>
              <a:defRPr/>
            </a:lvl1pPr>
          </a:lstStyle>
          <a:p>
            <a:r>
              <a:rPr lang="en-US" dirty="0"/>
              <a:t>IMAGE</a:t>
            </a:r>
          </a:p>
          <a:p>
            <a:endParaRPr lang="en-US" dirty="0"/>
          </a:p>
        </p:txBody>
      </p:sp>
      <p:sp>
        <p:nvSpPr>
          <p:cNvPr id="10" name="Text Placeholder 5"/>
          <p:cNvSpPr>
            <a:spLocks noGrp="1"/>
          </p:cNvSpPr>
          <p:nvPr>
            <p:ph type="body" sz="quarter" idx="12" hasCustomPrompt="1"/>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dirty="0"/>
              <a:t>PowerPoint Author</a:t>
            </a:r>
          </a:p>
        </p:txBody>
      </p:sp>
      <p:sp>
        <p:nvSpPr>
          <p:cNvPr id="5" name="Footer Placeholder 4"/>
          <p:cNvSpPr>
            <a:spLocks noGrp="1"/>
          </p:cNvSpPr>
          <p:nvPr>
            <p:ph type="ftr" sz="quarter" idx="14"/>
          </p:nvPr>
        </p:nvSpPr>
        <p:spPr/>
        <p:txBody>
          <a:bodyPr/>
          <a:lstStyle/>
          <a:p>
            <a:fld id="{EB25A976-D368-4A7C-A42F-F9474EF49DA1}"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625584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3284335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572748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755021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0446351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239880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3"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8C71B4FC-B8EB-40DA-81E8-A8602A50ED9D}"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375746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 name="Picture 4" descr="C:\Users\cucaja\Desktop\twitter.pn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051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cucaja\Desktop\youtube.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62788" y="5822950"/>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cucaja\Desktop\facebook.png">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63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cucaja\Desktop\linkedIn.png">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38763"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AST-PAG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2057400" y="3767138"/>
            <a:ext cx="50292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dirty="0">
                <a:solidFill>
                  <a:srgbClr val="FFFFFF"/>
                </a:solidFill>
              </a:rPr>
              <a:t>10 Paragon Drive, Suite 1</a:t>
            </a:r>
          </a:p>
          <a:p>
            <a:pPr algn="ctr" eaLnBrk="1" hangingPunct="1">
              <a:lnSpc>
                <a:spcPct val="150000"/>
              </a:lnSpc>
              <a:defRPr/>
            </a:pPr>
            <a:r>
              <a:rPr lang="en-US" altLang="en-US" sz="1600" dirty="0">
                <a:solidFill>
                  <a:srgbClr val="FFFFFF"/>
                </a:solidFill>
              </a:rPr>
              <a:t>Montvale, New Jersey </a:t>
            </a:r>
          </a:p>
          <a:p>
            <a:pPr algn="ctr" eaLnBrk="1" hangingPunct="1">
              <a:lnSpc>
                <a:spcPct val="150000"/>
              </a:lnSpc>
              <a:defRPr/>
            </a:pPr>
            <a:r>
              <a:rPr lang="en-US" altLang="en-US" sz="1600" dirty="0">
                <a:solidFill>
                  <a:srgbClr val="FFFFFF"/>
                </a:solidFill>
              </a:rPr>
              <a:t>07645-1760  </a:t>
            </a:r>
          </a:p>
          <a:p>
            <a:pPr algn="ctr" eaLnBrk="1" hangingPunct="1">
              <a:lnSpc>
                <a:spcPct val="150000"/>
              </a:lnSpc>
              <a:defRPr/>
            </a:pPr>
            <a:r>
              <a:rPr lang="en-US" altLang="en-US" sz="1600" dirty="0">
                <a:solidFill>
                  <a:srgbClr val="FFFFFF"/>
                </a:solidFill>
              </a:rPr>
              <a:t> U.S.A.</a:t>
            </a:r>
          </a:p>
          <a:p>
            <a:pPr algn="ctr" eaLnBrk="1" hangingPunct="1">
              <a:lnSpc>
                <a:spcPct val="150000"/>
              </a:lnSpc>
              <a:defRPr/>
            </a:pPr>
            <a:r>
              <a:rPr lang="en-US" altLang="en-US" sz="1600" dirty="0">
                <a:solidFill>
                  <a:srgbClr val="FFFFFF"/>
                </a:solidFill>
              </a:rPr>
              <a:t>(800) 638-4427</a:t>
            </a:r>
          </a:p>
          <a:p>
            <a:pPr algn="ctr" eaLnBrk="1" hangingPunct="1">
              <a:lnSpc>
                <a:spcPct val="150000"/>
              </a:lnSpc>
              <a:defRPr/>
            </a:pPr>
            <a:r>
              <a:rPr lang="en-US" altLang="en-US" sz="1600" dirty="0">
                <a:solidFill>
                  <a:srgbClr val="FFFFFF"/>
                </a:solidFill>
              </a:rPr>
              <a:t>(201) 573-9000</a:t>
            </a:r>
          </a:p>
        </p:txBody>
      </p:sp>
      <p:pic>
        <p:nvPicPr>
          <p:cNvPr id="8" name="Picture 9" descr="IMA_Full-Color_RGB.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65388" y="687388"/>
            <a:ext cx="434498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25368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pic>
        <p:nvPicPr>
          <p:cNvPr id="4" name="Picture 4" descr="Jeff-Thomson-PPT-2016-SOLD-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5125186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86797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651252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2_MAIN TITLE SLIDE">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fld id="{EB25A976-D368-4A7C-A42F-F9474EF49DA1}" type="slidenum">
              <a:rPr lang="en-US" smtClean="0"/>
              <a:pPr/>
              <a:t>‹#›</a:t>
            </a:fld>
            <a:endParaRPr lang="en-US" dirty="0"/>
          </a:p>
        </p:txBody>
      </p:sp>
      <p:sp>
        <p:nvSpPr>
          <p:cNvPr id="12" name="Rectangle 11"/>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title" hasCustomPrompt="1"/>
          </p:nvPr>
        </p:nvSpPr>
        <p:spPr>
          <a:xfrm>
            <a:off x="457200" y="122238"/>
            <a:ext cx="8229600" cy="868362"/>
          </a:xfrm>
        </p:spPr>
        <p:txBody>
          <a:bodyPr>
            <a:normAutofit/>
          </a:bodyPr>
          <a:lstStyle>
            <a:lvl1pPr>
              <a:defRPr sz="3600"/>
            </a:lvl1pPr>
          </a:lstStyle>
          <a:p>
            <a:r>
              <a:rPr lang="en-US" dirty="0"/>
              <a:t>Presentation Index</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5867400"/>
            <a:ext cx="2523761" cy="838200"/>
          </a:xfrm>
          <a:prstGeom prst="rect">
            <a:avLst/>
          </a:prstGeom>
        </p:spPr>
      </p:pic>
    </p:spTree>
    <p:extLst>
      <p:ext uri="{BB962C8B-B14F-4D97-AF65-F5344CB8AC3E}">
        <p14:creationId xmlns:p14="http://schemas.microsoft.com/office/powerpoint/2010/main" val="343272746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9098159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4399631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0698351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81154203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0605548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9471699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3"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8C71B4FC-B8EB-40DA-81E8-A8602A50ED9D}"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2291896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MAIN 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5562600" cy="762000"/>
          </a:xfrm>
        </p:spPr>
        <p:txBody>
          <a:bodyPr>
            <a:normAutofit/>
          </a:bodyPr>
          <a:lstStyle>
            <a:lvl1pPr>
              <a:defRPr sz="4000" b="1"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3276600"/>
            <a:ext cx="5562600" cy="685800"/>
          </a:xfrm>
          <a:prstGeom prst="rect">
            <a:avLst/>
          </a:prstGeom>
        </p:spPr>
        <p:txBody>
          <a:bodyPr>
            <a:normAutofit/>
          </a:bodyPr>
          <a:lstStyle>
            <a:lvl1pPr marL="0" indent="0">
              <a:buNone/>
              <a:defRPr sz="2800" b="1" baseline="0">
                <a:solidFill>
                  <a:srgbClr val="73C6A1"/>
                </a:solidFill>
              </a:defRPr>
            </a:lvl1pPr>
          </a:lstStyle>
          <a:p>
            <a:pPr lvl="0"/>
            <a:r>
              <a:rPr lang="en-US"/>
              <a:t>Click to edit Master text styles</a:t>
            </a:r>
          </a:p>
        </p:txBody>
      </p:sp>
      <p:sp>
        <p:nvSpPr>
          <p:cNvPr id="8" name="Picture Placeholder 7"/>
          <p:cNvSpPr>
            <a:spLocks noGrp="1"/>
          </p:cNvSpPr>
          <p:nvPr>
            <p:ph type="pic" sz="quarter" idx="11"/>
          </p:nvPr>
        </p:nvSpPr>
        <p:spPr>
          <a:xfrm>
            <a:off x="6019800" y="2514600"/>
            <a:ext cx="3048000" cy="2743200"/>
          </a:xfrm>
          <a:prstGeom prst="rect">
            <a:avLst/>
          </a:prstGeom>
        </p:spPr>
        <p:txBody>
          <a:bodyPr/>
          <a:lstStyle>
            <a:lvl1pPr marL="0" indent="0" algn="ctr">
              <a:buNone/>
              <a:defRPr/>
            </a:lvl1pPr>
          </a:lstStyle>
          <a:p>
            <a:pPr lvl="0"/>
            <a:r>
              <a:rPr lang="en-US" noProof="0"/>
              <a:t>Click icon to add picture</a:t>
            </a:r>
            <a:endParaRPr lang="en-US" noProof="0" dirty="0"/>
          </a:p>
        </p:txBody>
      </p:sp>
      <p:sp>
        <p:nvSpPr>
          <p:cNvPr id="10" name="Text Placeholder 5"/>
          <p:cNvSpPr>
            <a:spLocks noGrp="1"/>
          </p:cNvSpPr>
          <p:nvPr>
            <p:ph type="body" sz="quarter" idx="12"/>
          </p:nvPr>
        </p:nvSpPr>
        <p:spPr>
          <a:xfrm>
            <a:off x="457200" y="4634345"/>
            <a:ext cx="5562600" cy="623455"/>
          </a:xfrm>
          <a:prstGeom prst="rect">
            <a:avLst/>
          </a:prstGeom>
        </p:spPr>
        <p:txBody>
          <a:bodyPr>
            <a:normAutofit/>
          </a:bodyPr>
          <a:lstStyle>
            <a:lvl1pPr marL="0" indent="0">
              <a:buNone/>
              <a:defRPr sz="20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19980689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pic>
        <p:nvPicPr>
          <p:cNvPr id="4" name="Picture 4" descr="Jeff-Thomson-PPT-2016-SOLD-BLU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3165234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398455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pPr/>
              <a:t>‹#›</a:t>
            </a:fld>
            <a:endParaRPr lang="en-US" dirty="0"/>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dirty="0"/>
          </a:p>
        </p:txBody>
      </p:sp>
    </p:spTree>
    <p:extLst>
      <p:ext uri="{BB962C8B-B14F-4D97-AF65-F5344CB8AC3E}">
        <p14:creationId xmlns:p14="http://schemas.microsoft.com/office/powerpoint/2010/main" val="370262816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7010661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52659867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ransition Green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3C6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0370143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ransition Blue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65B1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6998618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17857314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279961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endParaRPr lang="en-US" alt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9860299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3"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DFF33A39-9869-421C-B1DC-9AACAF44446F}"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7317224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Index Slid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7" name="Text Placeholder 6"/>
          <p:cNvSpPr>
            <a:spLocks noGrp="1"/>
          </p:cNvSpPr>
          <p:nvPr>
            <p:ph type="body" sz="quarter" idx="11"/>
          </p:nvPr>
        </p:nvSpPr>
        <p:spPr>
          <a:xfrm>
            <a:off x="457200" y="1447800"/>
            <a:ext cx="4267200" cy="4419600"/>
          </a:xfrm>
          <a:prstGeom prst="rect">
            <a:avLst/>
          </a:prstGeo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9" name="Picture Placeholder 8"/>
          <p:cNvSpPr>
            <a:spLocks noGrp="1"/>
          </p:cNvSpPr>
          <p:nvPr>
            <p:ph type="pic" sz="quarter" idx="12"/>
          </p:nvPr>
        </p:nvSpPr>
        <p:spPr>
          <a:xfrm>
            <a:off x="4876800" y="1447800"/>
            <a:ext cx="3810000" cy="4419600"/>
          </a:xfrm>
          <a:prstGeom prst="rect">
            <a:avLst/>
          </a:prstGeom>
        </p:spPr>
        <p:txBody>
          <a:bodyPr/>
          <a:lstStyle/>
          <a:p>
            <a:pPr lvl="0"/>
            <a:endParaRPr lang="en-US" noProof="0"/>
          </a:p>
        </p:txBody>
      </p:sp>
    </p:spTree>
    <p:extLst>
      <p:ext uri="{BB962C8B-B14F-4D97-AF65-F5344CB8AC3E}">
        <p14:creationId xmlns:p14="http://schemas.microsoft.com/office/powerpoint/2010/main" val="19035841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MAIN TITLE SLIDE">
    <p:spTree>
      <p:nvGrpSpPr>
        <p:cNvPr id="1" name=""/>
        <p:cNvGrpSpPr/>
        <p:nvPr/>
      </p:nvGrpSpPr>
      <p:grpSpPr>
        <a:xfrm>
          <a:off x="0" y="0"/>
          <a:ext cx="0" cy="0"/>
          <a:chOff x="0" y="0"/>
          <a:chExt cx="0" cy="0"/>
        </a:xfrm>
      </p:grpSpPr>
      <p:sp>
        <p:nvSpPr>
          <p:cNvPr id="4" name="Title 3"/>
          <p:cNvSpPr>
            <a:spLocks noGrp="1"/>
          </p:cNvSpPr>
          <p:nvPr>
            <p:ph type="title"/>
          </p:nvPr>
        </p:nvSpPr>
        <p:spPr>
          <a:xfrm>
            <a:off x="457200" y="2514600"/>
            <a:ext cx="5562600" cy="762000"/>
          </a:xfrm>
        </p:spPr>
        <p:txBody>
          <a:bodyPr>
            <a:normAutofit/>
          </a:bodyPr>
          <a:lstStyle>
            <a:lvl1pPr>
              <a:defRPr sz="4000" b="1" baseline="0">
                <a:solidFill>
                  <a:schemeClr val="accent1"/>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457200" y="3276600"/>
            <a:ext cx="5562600" cy="685800"/>
          </a:xfrm>
          <a:prstGeom prst="rect">
            <a:avLst/>
          </a:prstGeom>
        </p:spPr>
        <p:txBody>
          <a:bodyPr>
            <a:normAutofit/>
          </a:bodyPr>
          <a:lstStyle>
            <a:lvl1pPr marL="0" indent="0">
              <a:buNone/>
              <a:defRPr sz="2800" b="1" baseline="0">
                <a:solidFill>
                  <a:srgbClr val="73C6A1"/>
                </a:solidFill>
              </a:defRPr>
            </a:lvl1pPr>
          </a:lstStyle>
          <a:p>
            <a:pPr lvl="0"/>
            <a:r>
              <a:rPr lang="en-US"/>
              <a:t>Click to edit Master text styles</a:t>
            </a:r>
          </a:p>
        </p:txBody>
      </p:sp>
      <p:sp>
        <p:nvSpPr>
          <p:cNvPr id="8" name="Picture Placeholder 7"/>
          <p:cNvSpPr>
            <a:spLocks noGrp="1"/>
          </p:cNvSpPr>
          <p:nvPr>
            <p:ph type="pic" sz="quarter" idx="11"/>
          </p:nvPr>
        </p:nvSpPr>
        <p:spPr>
          <a:xfrm>
            <a:off x="6019800" y="2514600"/>
            <a:ext cx="3048000" cy="2743200"/>
          </a:xfrm>
          <a:prstGeom prst="rect">
            <a:avLst/>
          </a:prstGeom>
        </p:spPr>
        <p:txBody>
          <a:bodyPr/>
          <a:lstStyle>
            <a:lvl1pPr marL="0" indent="0" algn="ctr">
              <a:buNone/>
              <a:defRPr/>
            </a:lvl1pPr>
          </a:lstStyle>
          <a:p>
            <a:pPr lvl="0"/>
            <a:r>
              <a:rPr lang="en-US" noProof="0"/>
              <a:t>Click icon to add picture</a:t>
            </a:r>
            <a:endParaRPr lang="en-US" noProof="0" dirty="0"/>
          </a:p>
        </p:txBody>
      </p:sp>
      <p:sp>
        <p:nvSpPr>
          <p:cNvPr id="10" name="Text Placeholder 5"/>
          <p:cNvSpPr>
            <a:spLocks noGrp="1"/>
          </p:cNvSpPr>
          <p:nvPr>
            <p:ph type="body" sz="quarter" idx="12"/>
          </p:nvPr>
        </p:nvSpPr>
        <p:spPr>
          <a:xfrm>
            <a:off x="457200" y="4634345"/>
            <a:ext cx="5562600" cy="623455"/>
          </a:xfrm>
          <a:prstGeom prst="rect">
            <a:avLst/>
          </a:prstGeom>
        </p:spPr>
        <p:txBody>
          <a:bodyPr>
            <a:normAutofit/>
          </a:bodyPr>
          <a:lstStyle>
            <a:lvl1pPr marL="0" indent="0">
              <a:buNone/>
              <a:defRPr sz="2000" b="0" baseline="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14001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173229547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2" name="Picture 4" descr="C:\Users\cucaja\Desktop\twitter.pn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051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5" descr="C:\Users\cucaja\Desktop\youtube.png">
            <a:hlinkClick r:id="rId4"/>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62788" y="5822950"/>
            <a:ext cx="606425"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C:\Users\cucaja\Desktop\facebook.png">
            <a:hlinkClick r:id="rId6"/>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576388"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Users\cucaja\Desktop\linkedIn.png">
            <a:hlinkClick r:id="rId8"/>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5338763" y="5849938"/>
            <a:ext cx="550862"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LAST-PAGE.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2590800"/>
            <a:ext cx="9144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2057400" y="3767138"/>
            <a:ext cx="5029200"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ea typeface="MS PGothic" pitchFamily="34" charset="-128"/>
              </a:defRPr>
            </a:lvl1pPr>
            <a:lvl2pPr marL="742950" indent="-285750" eaLnBrk="0" hangingPunct="0">
              <a:defRPr>
                <a:solidFill>
                  <a:schemeClr val="tx1"/>
                </a:solidFill>
                <a:latin typeface="Calibri" pitchFamily="34" charset="0"/>
                <a:ea typeface="MS PGothic" pitchFamily="34" charset="-128"/>
              </a:defRPr>
            </a:lvl2pPr>
            <a:lvl3pPr marL="1143000" indent="-228600" eaLnBrk="0" hangingPunct="0">
              <a:defRPr>
                <a:solidFill>
                  <a:schemeClr val="tx1"/>
                </a:solidFill>
                <a:latin typeface="Calibri" pitchFamily="34" charset="0"/>
                <a:ea typeface="MS PGothic" pitchFamily="34" charset="-128"/>
              </a:defRPr>
            </a:lvl3pPr>
            <a:lvl4pPr marL="1600200" indent="-228600" eaLnBrk="0" hangingPunct="0">
              <a:defRPr>
                <a:solidFill>
                  <a:schemeClr val="tx1"/>
                </a:solidFill>
                <a:latin typeface="Calibri" pitchFamily="34" charset="0"/>
                <a:ea typeface="MS PGothic" pitchFamily="34" charset="-128"/>
              </a:defRPr>
            </a:lvl4pPr>
            <a:lvl5pPr marL="2057400" indent="-228600" eaLnBrk="0" hangingPunct="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eaLnBrk="1" hangingPunct="1">
              <a:lnSpc>
                <a:spcPct val="150000"/>
              </a:lnSpc>
              <a:defRPr/>
            </a:pPr>
            <a:r>
              <a:rPr lang="en-US" altLang="en-US" sz="1600" dirty="0">
                <a:solidFill>
                  <a:srgbClr val="FFFFFF"/>
                </a:solidFill>
              </a:rPr>
              <a:t>10 Paragon Drive, Suite 1</a:t>
            </a:r>
          </a:p>
          <a:p>
            <a:pPr algn="ctr" eaLnBrk="1" hangingPunct="1">
              <a:lnSpc>
                <a:spcPct val="150000"/>
              </a:lnSpc>
              <a:defRPr/>
            </a:pPr>
            <a:r>
              <a:rPr lang="en-US" altLang="en-US" sz="1600" dirty="0">
                <a:solidFill>
                  <a:srgbClr val="FFFFFF"/>
                </a:solidFill>
              </a:rPr>
              <a:t>Montvale, New Jersey </a:t>
            </a:r>
          </a:p>
          <a:p>
            <a:pPr algn="ctr" eaLnBrk="1" hangingPunct="1">
              <a:lnSpc>
                <a:spcPct val="150000"/>
              </a:lnSpc>
              <a:defRPr/>
            </a:pPr>
            <a:r>
              <a:rPr lang="en-US" altLang="en-US" sz="1600" dirty="0">
                <a:solidFill>
                  <a:srgbClr val="FFFFFF"/>
                </a:solidFill>
              </a:rPr>
              <a:t>07645-1760  </a:t>
            </a:r>
          </a:p>
          <a:p>
            <a:pPr algn="ctr" eaLnBrk="1" hangingPunct="1">
              <a:lnSpc>
                <a:spcPct val="150000"/>
              </a:lnSpc>
              <a:defRPr/>
            </a:pPr>
            <a:r>
              <a:rPr lang="en-US" altLang="en-US" sz="1600" dirty="0">
                <a:solidFill>
                  <a:srgbClr val="FFFFFF"/>
                </a:solidFill>
              </a:rPr>
              <a:t> U.S.A.</a:t>
            </a:r>
          </a:p>
          <a:p>
            <a:pPr algn="ctr" eaLnBrk="1" hangingPunct="1">
              <a:lnSpc>
                <a:spcPct val="150000"/>
              </a:lnSpc>
              <a:defRPr/>
            </a:pPr>
            <a:r>
              <a:rPr lang="en-US" altLang="en-US" sz="1600" dirty="0">
                <a:solidFill>
                  <a:srgbClr val="FFFFFF"/>
                </a:solidFill>
              </a:rPr>
              <a:t>(800) 638-4427</a:t>
            </a:r>
          </a:p>
          <a:p>
            <a:pPr algn="ctr" eaLnBrk="1" hangingPunct="1">
              <a:lnSpc>
                <a:spcPct val="150000"/>
              </a:lnSpc>
              <a:defRPr/>
            </a:pPr>
            <a:r>
              <a:rPr lang="en-US" altLang="en-US" sz="1600" dirty="0">
                <a:solidFill>
                  <a:srgbClr val="FFFFFF"/>
                </a:solidFill>
              </a:rPr>
              <a:t>(201) 573-9000</a:t>
            </a:r>
          </a:p>
        </p:txBody>
      </p:sp>
      <p:pic>
        <p:nvPicPr>
          <p:cNvPr id="8" name="Picture 9" descr="IMA_Full-Color_RGB.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465388" y="687388"/>
            <a:ext cx="4344987"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23290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212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Title and 2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222" y="1393200"/>
            <a:ext cx="3750300" cy="4582800"/>
          </a:xfrm>
          <a:prstGeom prst="rect">
            <a:avLst/>
          </a:prstGeom>
        </p:spPr>
        <p:txBody>
          <a:bodyPr/>
          <a:lstStyle>
            <a:lvl1pPr marL="177800" indent="-177800">
              <a:defRPr sz="1500"/>
            </a:lvl1pPr>
            <a:lvl2pPr marL="355600" indent="-177800">
              <a:spcAft>
                <a:spcPts val="600"/>
              </a:spcAft>
              <a:defRPr sz="1500"/>
            </a:lvl2pPr>
            <a:lvl3pPr marL="541338" indent="-185738">
              <a:spcAft>
                <a:spcPts val="600"/>
              </a:spcAft>
              <a:defRPr sz="1300"/>
            </a:lvl3pPr>
            <a:lvl4pPr marL="719138" indent="-177800">
              <a:spcAft>
                <a:spcPts val="600"/>
              </a:spcAft>
              <a:tabLst>
                <a:tab pos="808038" algn="l"/>
              </a:tabLst>
              <a:defRPr sz="1300"/>
            </a:lvl4pPr>
            <a:lvl5pPr marL="896938" indent="-177800">
              <a:spcAft>
                <a:spcPts val="600"/>
              </a:spcAft>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7"/>
          <p:cNvSpPr>
            <a:spLocks noGrp="1"/>
          </p:cNvSpPr>
          <p:nvPr>
            <p:ph type="body" sz="quarter" idx="13"/>
          </p:nvPr>
        </p:nvSpPr>
        <p:spPr>
          <a:xfrm>
            <a:off x="251224" y="648350"/>
            <a:ext cx="8641556" cy="328613"/>
          </a:xfrm>
          <a:prstGeom prst="rect">
            <a:avLst/>
          </a:prstGeom>
        </p:spPr>
        <p:txBody>
          <a:bodyPr/>
          <a:lstStyle>
            <a:lvl1pPr marL="0" indent="0">
              <a:buFont typeface="Arial" panose="020B0604020202020204" pitchFamily="34" charset="0"/>
              <a:buNone/>
              <a:defRPr sz="2000"/>
            </a:lvl1pPr>
          </a:lstStyle>
          <a:p>
            <a:pPr lvl="0"/>
            <a:r>
              <a:rPr lang="en-US" dirty="0"/>
              <a:t>Click to edit Master text styles</a:t>
            </a:r>
          </a:p>
        </p:txBody>
      </p:sp>
      <p:sp>
        <p:nvSpPr>
          <p:cNvPr id="9" name="Title 1"/>
          <p:cNvSpPr>
            <a:spLocks noGrp="1"/>
          </p:cNvSpPr>
          <p:nvPr>
            <p:ph type="title"/>
          </p:nvPr>
        </p:nvSpPr>
        <p:spPr>
          <a:xfrm>
            <a:off x="251100" y="334803"/>
            <a:ext cx="8641338" cy="304391"/>
          </a:xfrm>
        </p:spPr>
        <p:txBody>
          <a:bodyPr/>
          <a:lstStyle/>
          <a:p>
            <a:r>
              <a:rPr lang="en-US" dirty="0"/>
              <a:t>Click to edit Master title style</a:t>
            </a:r>
            <a:endParaRPr lang="en-GB" dirty="0"/>
          </a:p>
        </p:txBody>
      </p:sp>
      <p:sp>
        <p:nvSpPr>
          <p:cNvPr id="7" name="Content Placeholder 2"/>
          <p:cNvSpPr>
            <a:spLocks noGrp="1"/>
          </p:cNvSpPr>
          <p:nvPr>
            <p:ph idx="14"/>
          </p:nvPr>
        </p:nvSpPr>
        <p:spPr>
          <a:xfrm>
            <a:off x="4829279" y="1393200"/>
            <a:ext cx="4063500" cy="4582800"/>
          </a:xfrm>
          <a:prstGeom prst="rect">
            <a:avLst/>
          </a:prstGeom>
        </p:spPr>
        <p:txBody>
          <a:bodyPr/>
          <a:lstStyle>
            <a:lvl1pPr marL="177800" indent="-177800">
              <a:spcAft>
                <a:spcPts val="1200"/>
              </a:spcAft>
              <a:defRPr sz="1500"/>
            </a:lvl1pPr>
            <a:lvl2pPr marL="355600" indent="-177800">
              <a:spcAft>
                <a:spcPts val="600"/>
              </a:spcAft>
              <a:tabLst>
                <a:tab pos="266700" algn="l"/>
              </a:tabLst>
              <a:defRPr sz="1500"/>
            </a:lvl2pPr>
            <a:lvl3pPr marL="541338" indent="-185738">
              <a:spcAft>
                <a:spcPts val="600"/>
              </a:spcAft>
              <a:defRPr sz="1300"/>
            </a:lvl3pPr>
            <a:lvl4pPr marL="719138" indent="-177800">
              <a:spcAft>
                <a:spcPts val="600"/>
              </a:spcAft>
              <a:defRPr sz="1300"/>
            </a:lvl4pPr>
            <a:lvl5pPr marL="896938" indent="-177800">
              <a:spcAft>
                <a:spcPts val="600"/>
              </a:spcAft>
              <a:defRPr sz="13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808604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6" name="Rectangle 5"/>
          <p:cNvSpPr/>
          <p:nvPr userDrawn="1"/>
        </p:nvSpPr>
        <p:spPr>
          <a:xfrm>
            <a:off x="0" y="-1184564"/>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16521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21745639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Only" preserve="1">
  <p:cSld name="1_Transition Blue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84564"/>
            <a:ext cx="9144000" cy="6858000"/>
          </a:xfrm>
          <a:prstGeom prst="rect">
            <a:avLst/>
          </a:prstGeom>
          <a:solidFill>
            <a:srgbClr val="E56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18045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411628302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ransition Green 1">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8" name="Title 1"/>
          <p:cNvSpPr>
            <a:spLocks noGrp="1"/>
          </p:cNvSpPr>
          <p:nvPr>
            <p:ph type="title"/>
          </p:nvPr>
        </p:nvSpPr>
        <p:spPr>
          <a:xfrm>
            <a:off x="457200" y="18045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11950726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4" name="Rectangle 3"/>
          <p:cNvSpPr/>
          <p:nvPr userDrawn="1"/>
        </p:nvSpPr>
        <p:spPr>
          <a:xfrm>
            <a:off x="-73033" y="-1219200"/>
            <a:ext cx="925068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6"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solidFill>
                  <a:srgbClr val="FFFFFF"/>
                </a:solidFill>
              </a:rPr>
              <a:t>Click to edit Master title style</a:t>
            </a:r>
          </a:p>
        </p:txBody>
      </p:sp>
    </p:spTree>
    <p:extLst>
      <p:ext uri="{BB962C8B-B14F-4D97-AF65-F5344CB8AC3E}">
        <p14:creationId xmlns:p14="http://schemas.microsoft.com/office/powerpoint/2010/main" val="2401910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ransition Gray 1">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solidFill>
                  <a:srgbClr val="FFFFFF"/>
                </a:solidFill>
              </a:rPr>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9993754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ransition Gray 2">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solidFill>
                  <a:srgbClr val="FFFFFF"/>
                </a:solidFill>
              </a:rPr>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14601787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solidFill>
                  <a:srgbClr val="FFFFFF"/>
                </a:solidFill>
              </a:rPr>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62685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126080439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2_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989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8"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a:solidFill>
                  <a:srgbClr val="FFFFFF"/>
                </a:solidFill>
              </a:rPr>
              <a:t>Click to edit Master title style</a:t>
            </a:r>
            <a:endParaRPr lang="en-US" sz="5500" dirty="0">
              <a:solidFill>
                <a:srgbClr val="FFFFFF"/>
              </a:solidFill>
            </a:endParaRPr>
          </a:p>
        </p:txBody>
      </p:sp>
    </p:spTree>
    <p:extLst>
      <p:ext uri="{BB962C8B-B14F-4D97-AF65-F5344CB8AC3E}">
        <p14:creationId xmlns:p14="http://schemas.microsoft.com/office/powerpoint/2010/main" val="180705236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3_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C5C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solidFill>
                  <a:srgbClr val="FFFFFF"/>
                </a:solidFill>
              </a:rPr>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83698519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_Transition Gray 3">
    <p:spTree>
      <p:nvGrpSpPr>
        <p:cNvPr id="1" name=""/>
        <p:cNvGrpSpPr/>
        <p:nvPr/>
      </p:nvGrpSpPr>
      <p:grpSpPr>
        <a:xfrm>
          <a:off x="0" y="0"/>
          <a:ext cx="0" cy="0"/>
          <a:chOff x="0" y="0"/>
          <a:chExt cx="0" cy="0"/>
        </a:xfrm>
      </p:grpSpPr>
      <p:sp>
        <p:nvSpPr>
          <p:cNvPr id="3"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a:solidFill>
                  <a:srgbClr val="003260"/>
                </a:solidFill>
              </a:rPr>
              <a:t>Click to edit Master title style</a:t>
            </a:r>
            <a:endParaRPr lang="en-US" sz="5500" dirty="0">
              <a:solidFill>
                <a:srgbClr val="003260"/>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110287119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userDrawn="1">
  <p:cSld name="2_MAIN TITLE SLIDE">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a:xfrm>
            <a:off x="7239000" y="6324600"/>
            <a:ext cx="1447800" cy="381000"/>
          </a:xfrm>
          <a:prstGeom prst="rect">
            <a:avLst/>
          </a:prstGeom>
        </p:spPr>
        <p:txBody>
          <a:bodyPr/>
          <a:lstStyle/>
          <a:p>
            <a:fld id="{EB25A976-D368-4A7C-A42F-F9474EF49DA1}" type="slidenum">
              <a:rPr lang="en-US" smtClean="0">
                <a:solidFill>
                  <a:srgbClr val="717074"/>
                </a:solidFill>
              </a:rPr>
              <a:pPr/>
              <a:t>‹#›</a:t>
            </a:fld>
            <a:endParaRPr lang="en-US" dirty="0">
              <a:solidFill>
                <a:srgbClr val="717074"/>
              </a:solidFill>
            </a:endParaRPr>
          </a:p>
        </p:txBody>
      </p:sp>
      <p:sp>
        <p:nvSpPr>
          <p:cNvPr id="12" name="Rectangle 11"/>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a:xfrm>
            <a:off x="457200" y="122238"/>
            <a:ext cx="8229600" cy="868362"/>
          </a:xfrm>
        </p:spPr>
        <p:txBody>
          <a:bodyPr>
            <a:normAutofit/>
          </a:bodyPr>
          <a:lstStyle>
            <a:lvl1pPr>
              <a:defRPr sz="3600"/>
            </a:lvl1pPr>
          </a:lstStyle>
          <a:p>
            <a:r>
              <a:rPr lang="en-US" dirty="0"/>
              <a:t>Presentation Index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90287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417638"/>
            <a:ext cx="3962400" cy="639762"/>
          </a:xfrm>
        </p:spPr>
        <p:txBody>
          <a:bodyPr anchor="b"/>
          <a:lstStyle>
            <a:lvl1pPr marL="0" indent="0">
              <a:buNone/>
              <a:defRPr sz="2400" b="1" baseline="0">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4400" y="1417638"/>
            <a:ext cx="3962400"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7" name="Footer Placeholder 6"/>
          <p:cNvSpPr>
            <a:spLocks noGrp="1"/>
          </p:cNvSpPr>
          <p:nvPr>
            <p:ph type="ftr" sz="quarter" idx="10"/>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484371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2" name="Footer Placeholder 1"/>
          <p:cNvSpPr>
            <a:spLocks noGrp="1"/>
          </p:cNvSpPr>
          <p:nvPr>
            <p:ph type="ftr" sz="quarter" idx="11"/>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40466409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hasCustomPrompt="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2455051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a:lstStyle>
            <a:lvl1pPr marL="0" indent="0">
              <a:buNone/>
              <a:defRPr/>
            </a:lvl1pPr>
          </a:lstStyle>
          <a:p>
            <a:r>
              <a:rPr lang="en-US" dirty="0"/>
              <a:t>Click icon to add chart</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145958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ransition Blue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1184564"/>
            <a:ext cx="9144000" cy="6858000"/>
          </a:xfrm>
          <a:prstGeom prst="rect">
            <a:avLst/>
          </a:prstGeom>
          <a:solidFill>
            <a:srgbClr val="E56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18045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882344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a:lstStyle>
            <a:lvl1pPr marL="0" indent="0">
              <a:buNone/>
              <a:defRPr/>
            </a:lvl1pPr>
          </a:lstStyle>
          <a:p>
            <a:r>
              <a:rPr lang="en-US" dirty="0"/>
              <a:t>Click icon to add chart</a:t>
            </a:r>
          </a:p>
        </p:txBody>
      </p:sp>
      <p:sp>
        <p:nvSpPr>
          <p:cNvPr id="3" name="Text Placeholder 2"/>
          <p:cNvSpPr>
            <a:spLocks noGrp="1"/>
          </p:cNvSpPr>
          <p:nvPr>
            <p:ph type="body" sz="quarter" idx="12" hasCustomPrompt="1"/>
          </p:nvPr>
        </p:nvSpPr>
        <p:spPr>
          <a:xfrm>
            <a:off x="457200" y="1524000"/>
            <a:ext cx="2514600" cy="4191000"/>
          </a:xfrm>
        </p:spPr>
        <p:txBody>
          <a:bodyPr/>
          <a:lstStyle>
            <a:lvl1pPr marL="0" indent="0">
              <a:buNone/>
              <a:defRPr/>
            </a:lvl1pPr>
          </a:lstStyle>
          <a:p>
            <a:pPr lvl="0"/>
            <a:r>
              <a:rPr lang="en-US" dirty="0"/>
              <a:t>Caption</a:t>
            </a:r>
          </a:p>
        </p:txBody>
      </p:sp>
      <p:sp>
        <p:nvSpPr>
          <p:cNvPr id="2" name="Footer Placeholder 1"/>
          <p:cNvSpPr>
            <a:spLocks noGrp="1"/>
          </p:cNvSpPr>
          <p:nvPr>
            <p:ph type="ftr" sz="quarter" idx="13"/>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8693054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a:lstStyle>
            <a:lvl1pPr marL="0" indent="0">
              <a:buNone/>
              <a:defRPr/>
            </a:lvl1pPr>
          </a:lstStyle>
          <a:p>
            <a:r>
              <a:rPr lang="en-US" dirty="0"/>
              <a:t>Click icon to add table</a:t>
            </a:r>
          </a:p>
        </p:txBody>
      </p:sp>
      <p:sp>
        <p:nvSpPr>
          <p:cNvPr id="2" name="Footer Placeholder 1"/>
          <p:cNvSpPr>
            <a:spLocks noGrp="1"/>
          </p:cNvSpPr>
          <p:nvPr>
            <p:ph type="ftr" sz="quarter" idx="12"/>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318570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hasCustomPrompt="1"/>
          </p:nvPr>
        </p:nvSpPr>
        <p:spPr>
          <a:xfrm>
            <a:off x="457200" y="1524000"/>
            <a:ext cx="2514600" cy="3733800"/>
          </a:xfrm>
        </p:spPr>
        <p:txBody>
          <a:bodyPr/>
          <a:lstStyle>
            <a:lvl1pPr marL="0" indent="0">
              <a:buNone/>
              <a:defRPr/>
            </a:lvl1pPr>
          </a:lstStyle>
          <a:p>
            <a:pPr lvl="0"/>
            <a:r>
              <a:rPr lang="en-US" dirty="0"/>
              <a:t>Caption</a:t>
            </a:r>
          </a:p>
        </p:txBody>
      </p:sp>
      <p:sp>
        <p:nvSpPr>
          <p:cNvPr id="4" name="Table Placeholder 3"/>
          <p:cNvSpPr>
            <a:spLocks noGrp="1"/>
          </p:cNvSpPr>
          <p:nvPr>
            <p:ph type="tbl" sz="quarter" idx="13"/>
          </p:nvPr>
        </p:nvSpPr>
        <p:spPr>
          <a:xfrm>
            <a:off x="3048000" y="1524000"/>
            <a:ext cx="5638800" cy="37338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4"/>
          </p:nvPr>
        </p:nvSpPr>
        <p:spPr/>
        <p:txBody>
          <a:bodyPr/>
          <a:lstStyle/>
          <a:p>
            <a:fld id="{EB25A976-D368-4A7C-A42F-F9474EF49DA1}" type="slidenum">
              <a:rPr lang="en-US" smtClean="0"/>
              <a:pPr/>
              <a:t>‹#›</a:t>
            </a:fld>
            <a:endParaRPr lang="en-US" dirty="0"/>
          </a:p>
        </p:txBody>
      </p:sp>
    </p:spTree>
    <p:extLst>
      <p:ext uri="{BB962C8B-B14F-4D97-AF65-F5344CB8AC3E}">
        <p14:creationId xmlns:p14="http://schemas.microsoft.com/office/powerpoint/2010/main" val="2454597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pPr/>
              <a:t>‹#›</a:t>
            </a:fld>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465861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Rectangle 3"/>
          <p:cNvSpPr/>
          <p:nvPr userDrawn="1"/>
        </p:nvSpPr>
        <p:spPr>
          <a:xfrm>
            <a:off x="2057400" y="2590800"/>
            <a:ext cx="5029200" cy="2657138"/>
          </a:xfrm>
          <a:prstGeom prst="rect">
            <a:avLst/>
          </a:prstGeom>
        </p:spPr>
        <p:txBody>
          <a:bodyPr>
            <a:spAutoFit/>
          </a:bodyPr>
          <a:lstStyle/>
          <a:p>
            <a:pPr algn="ctr">
              <a:lnSpc>
                <a:spcPct val="150000"/>
              </a:lnSpc>
              <a:buFontTx/>
              <a:buNone/>
            </a:pPr>
            <a:r>
              <a:rPr lang="en-US" altLang="en-US" sz="1600" b="0" dirty="0">
                <a:solidFill>
                  <a:schemeClr val="tx1">
                    <a:lumMod val="75000"/>
                  </a:schemeClr>
                </a:solidFill>
              </a:rPr>
              <a:t>10 Paragon Drive, Suite 1</a:t>
            </a:r>
          </a:p>
          <a:p>
            <a:pPr algn="ctr">
              <a:lnSpc>
                <a:spcPct val="150000"/>
              </a:lnSpc>
              <a:buFontTx/>
              <a:buNone/>
            </a:pPr>
            <a:r>
              <a:rPr lang="en-US" altLang="en-US" sz="1600" b="0" dirty="0">
                <a:solidFill>
                  <a:schemeClr val="tx1">
                    <a:lumMod val="75000"/>
                  </a:schemeClr>
                </a:solidFill>
              </a:rPr>
              <a:t>Montvale, New Jersey </a:t>
            </a:r>
          </a:p>
          <a:p>
            <a:pPr algn="ctr">
              <a:lnSpc>
                <a:spcPct val="150000"/>
              </a:lnSpc>
              <a:buFontTx/>
              <a:buNone/>
            </a:pPr>
            <a:r>
              <a:rPr lang="en-US" altLang="en-US" sz="1600" b="0" dirty="0">
                <a:solidFill>
                  <a:schemeClr val="tx1">
                    <a:lumMod val="75000"/>
                  </a:schemeClr>
                </a:solidFill>
              </a:rPr>
              <a:t>07645-1760</a:t>
            </a:r>
            <a:r>
              <a:rPr lang="en-US" altLang="en-US" sz="1600" b="0" baseline="0" dirty="0">
                <a:solidFill>
                  <a:schemeClr val="tx1">
                    <a:lumMod val="75000"/>
                  </a:schemeClr>
                </a:solidFill>
              </a:rPr>
              <a:t>  </a:t>
            </a:r>
          </a:p>
          <a:p>
            <a:pPr algn="ctr">
              <a:lnSpc>
                <a:spcPct val="150000"/>
              </a:lnSpc>
              <a:buFontTx/>
              <a:buNone/>
            </a:pPr>
            <a:r>
              <a:rPr lang="en-US" altLang="en-US" sz="1600" b="0" baseline="0" dirty="0">
                <a:solidFill>
                  <a:schemeClr val="tx1">
                    <a:lumMod val="75000"/>
                  </a:schemeClr>
                </a:solidFill>
              </a:rPr>
              <a:t> </a:t>
            </a:r>
            <a:r>
              <a:rPr lang="en-US" altLang="en-US" sz="1600" b="0" dirty="0">
                <a:solidFill>
                  <a:schemeClr val="tx1">
                    <a:lumMod val="75000"/>
                  </a:schemeClr>
                </a:solidFill>
              </a:rPr>
              <a:t>U.S.A.</a:t>
            </a:r>
          </a:p>
          <a:p>
            <a:pPr algn="ctr">
              <a:lnSpc>
                <a:spcPct val="150000"/>
              </a:lnSpc>
              <a:buFontTx/>
              <a:buNone/>
            </a:pPr>
            <a:r>
              <a:rPr lang="en-US" altLang="en-US" sz="1600" b="0" dirty="0">
                <a:solidFill>
                  <a:schemeClr val="tx1">
                    <a:lumMod val="75000"/>
                  </a:schemeClr>
                </a:solidFill>
              </a:rPr>
              <a:t>(800) 638-4427</a:t>
            </a:r>
          </a:p>
          <a:p>
            <a:pPr algn="ctr">
              <a:lnSpc>
                <a:spcPct val="150000"/>
              </a:lnSpc>
              <a:buFontTx/>
              <a:buNone/>
            </a:pPr>
            <a:r>
              <a:rPr lang="en-US" altLang="en-US" sz="1600" b="0" dirty="0">
                <a:solidFill>
                  <a:schemeClr val="tx1">
                    <a:lumMod val="75000"/>
                  </a:schemeClr>
                </a:solidFill>
              </a:rPr>
              <a:t>(201) 573-9000</a:t>
            </a:r>
          </a:p>
          <a:p>
            <a:pPr algn="ctr">
              <a:lnSpc>
                <a:spcPct val="150000"/>
              </a:lnSpc>
              <a:buFontTx/>
              <a:buNone/>
            </a:pPr>
            <a:r>
              <a:rPr lang="en-US" altLang="en-US" sz="1600" b="0" dirty="0" err="1">
                <a:solidFill>
                  <a:schemeClr val="tx1">
                    <a:lumMod val="75000"/>
                  </a:schemeClr>
                </a:solidFill>
              </a:rPr>
              <a:t>www.imanet.org</a:t>
            </a:r>
            <a:endParaRPr lang="en-US" altLang="en-US" sz="1600" b="0" dirty="0">
              <a:solidFill>
                <a:schemeClr val="tx1">
                  <a:lumMod val="75000"/>
                </a:schemeClr>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51035" y="838200"/>
            <a:ext cx="4041930" cy="1342420"/>
          </a:xfrm>
          <a:prstGeom prst="rect">
            <a:avLst/>
          </a:prstGeom>
        </p:spPr>
      </p:pic>
    </p:spTree>
    <p:extLst>
      <p:ext uri="{BB962C8B-B14F-4D97-AF65-F5344CB8AC3E}">
        <p14:creationId xmlns:p14="http://schemas.microsoft.com/office/powerpoint/2010/main" val="31699069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SLIDE ">
    <p:spTree>
      <p:nvGrpSpPr>
        <p:cNvPr id="1" name=""/>
        <p:cNvGrpSpPr/>
        <p:nvPr/>
      </p:nvGrpSpPr>
      <p:grpSpPr>
        <a:xfrm>
          <a:off x="0" y="0"/>
          <a:ext cx="0" cy="0"/>
          <a:chOff x="0" y="0"/>
          <a:chExt cx="0" cy="0"/>
        </a:xfrm>
      </p:grpSpPr>
      <p:sp>
        <p:nvSpPr>
          <p:cNvPr id="7" name="Rectangle 6"/>
          <p:cNvSpPr/>
          <p:nvPr userDrawn="1"/>
        </p:nvSpPr>
        <p:spPr>
          <a:xfrm>
            <a:off x="0" y="3733800"/>
            <a:ext cx="9144000" cy="9144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525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4889" y="3962400"/>
            <a:ext cx="501645" cy="5016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6237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86396" y="3985202"/>
            <a:ext cx="456041" cy="4560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402530"/>
            <a:ext cx="5029200" cy="3026470"/>
          </a:xfrm>
          <a:prstGeom prst="rect">
            <a:avLst/>
          </a:prstGeom>
        </p:spPr>
        <p:txBody>
          <a:bodyPr>
            <a:spAutoFit/>
          </a:bodyPr>
          <a:lstStyle/>
          <a:p>
            <a:pPr algn="ctr">
              <a:lnSpc>
                <a:spcPct val="150000"/>
              </a:lnSpc>
              <a:buFontTx/>
              <a:buNone/>
            </a:pPr>
            <a:r>
              <a:rPr lang="en-US" altLang="en-US" sz="1600" b="0" dirty="0">
                <a:solidFill>
                  <a:srgbClr val="FFFFFF"/>
                </a:solidFill>
              </a:rPr>
              <a:t>Institute of Management Accountants</a:t>
            </a:r>
            <a:br>
              <a:rPr lang="en-US" altLang="en-US" sz="1600" b="0" dirty="0">
                <a:solidFill>
                  <a:srgbClr val="FFFFFF"/>
                </a:solidFill>
              </a:rPr>
            </a:br>
            <a:r>
              <a:rPr lang="en-US" altLang="en-US" sz="1600" b="0" dirty="0">
                <a:solidFill>
                  <a:srgbClr val="FFFFFF"/>
                </a:solidFill>
              </a:rPr>
              <a:t>10 Paragon Drive, Suite 1</a:t>
            </a:r>
          </a:p>
          <a:p>
            <a:pPr algn="ctr">
              <a:lnSpc>
                <a:spcPct val="150000"/>
              </a:lnSpc>
              <a:buFontTx/>
              <a:buNone/>
            </a:pPr>
            <a:r>
              <a:rPr lang="en-US" altLang="en-US" sz="1600" b="0" dirty="0">
                <a:solidFill>
                  <a:srgbClr val="FFFFFF"/>
                </a:solidFill>
              </a:rPr>
              <a:t>Montvale, New Jersey </a:t>
            </a:r>
          </a:p>
          <a:p>
            <a:pPr algn="ctr">
              <a:lnSpc>
                <a:spcPct val="150000"/>
              </a:lnSpc>
              <a:buFontTx/>
              <a:buNone/>
            </a:pPr>
            <a:r>
              <a:rPr lang="en-US" altLang="en-US" sz="1600" b="0" dirty="0">
                <a:solidFill>
                  <a:srgbClr val="FFFFFF"/>
                </a:solidFill>
              </a:rPr>
              <a:t>07645-1760</a:t>
            </a:r>
            <a:r>
              <a:rPr lang="en-US" altLang="en-US" sz="1600" b="0" baseline="0" dirty="0">
                <a:solidFill>
                  <a:srgbClr val="FFFFFF"/>
                </a:solidFill>
              </a:rPr>
              <a:t>  </a:t>
            </a:r>
          </a:p>
          <a:p>
            <a:pPr algn="ctr">
              <a:lnSpc>
                <a:spcPct val="150000"/>
              </a:lnSpc>
              <a:buFontTx/>
              <a:buNone/>
            </a:pPr>
            <a:r>
              <a:rPr lang="en-US" altLang="en-US" sz="1600" b="0" dirty="0">
                <a:solidFill>
                  <a:srgbClr val="FFFFFF"/>
                </a:solidFill>
              </a:rPr>
              <a:t>U.S.A.</a:t>
            </a:r>
          </a:p>
          <a:p>
            <a:pPr algn="ctr">
              <a:lnSpc>
                <a:spcPct val="150000"/>
              </a:lnSpc>
              <a:buFontTx/>
              <a:buNone/>
            </a:pPr>
            <a:r>
              <a:rPr lang="en-US" altLang="en-US" sz="1600" b="0" dirty="0">
                <a:solidFill>
                  <a:srgbClr val="FFFFFF"/>
                </a:solidFill>
              </a:rPr>
              <a:t>(800) 638-4427</a:t>
            </a:r>
          </a:p>
          <a:p>
            <a:pPr algn="ctr">
              <a:lnSpc>
                <a:spcPct val="150000"/>
              </a:lnSpc>
              <a:buFontTx/>
              <a:buNone/>
            </a:pPr>
            <a:r>
              <a:rPr lang="en-US" altLang="en-US" sz="1600" b="0" dirty="0">
                <a:solidFill>
                  <a:srgbClr val="FFFFFF"/>
                </a:solidFill>
              </a:rPr>
              <a:t>+1 (201) 573-9000</a:t>
            </a:r>
          </a:p>
          <a:p>
            <a:pPr algn="ctr">
              <a:lnSpc>
                <a:spcPct val="150000"/>
              </a:lnSpc>
              <a:buFontTx/>
              <a:buNone/>
            </a:pPr>
            <a:r>
              <a:rPr lang="en-US" altLang="en-US" sz="1600" b="0" dirty="0" err="1">
                <a:solidFill>
                  <a:srgbClr val="FFFFFF"/>
                </a:solidFill>
              </a:rPr>
              <a:t>www.imanet.org</a:t>
            </a:r>
            <a:endParaRPr lang="en-US" altLang="en-US" sz="1600" b="0" dirty="0">
              <a:solidFill>
                <a:srgbClr val="FFFFFF"/>
              </a:solidFill>
            </a:endParaRPr>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51035" y="5105400"/>
            <a:ext cx="4041930" cy="1342420"/>
          </a:xfrm>
          <a:prstGeom prst="rect">
            <a:avLst/>
          </a:prstGeom>
        </p:spPr>
      </p:pic>
    </p:spTree>
    <p:extLst>
      <p:ext uri="{BB962C8B-B14F-4D97-AF65-F5344CB8AC3E}">
        <p14:creationId xmlns:p14="http://schemas.microsoft.com/office/powerpoint/2010/main" val="2855264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SLIDE ">
    <p:spTree>
      <p:nvGrpSpPr>
        <p:cNvPr id="1" name=""/>
        <p:cNvGrpSpPr/>
        <p:nvPr/>
      </p:nvGrpSpPr>
      <p:grpSpPr>
        <a:xfrm>
          <a:off x="0" y="0"/>
          <a:ext cx="0" cy="0"/>
          <a:chOff x="0" y="0"/>
          <a:chExt cx="0" cy="0"/>
        </a:xfrm>
      </p:grpSpPr>
      <p:sp>
        <p:nvSpPr>
          <p:cNvPr id="7" name="Rectangle 6"/>
          <p:cNvSpPr/>
          <p:nvPr userDrawn="1"/>
        </p:nvSpPr>
        <p:spPr>
          <a:xfrm flipH="1" flipV="1">
            <a:off x="0" y="2667000"/>
            <a:ext cx="9144000" cy="8382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userDrawn="1"/>
        </p:nvSpPr>
        <p:spPr>
          <a:xfrm flipV="1">
            <a:off x="0" y="3505200"/>
            <a:ext cx="9144000" cy="3429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06359" y="2873957"/>
            <a:ext cx="456041" cy="456041"/>
          </a:xfrm>
          <a:prstGeom prst="rect">
            <a:avLst/>
          </a:prstGeom>
          <a:noFill/>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8355" y="2851155"/>
            <a:ext cx="501645" cy="501645"/>
          </a:xfrm>
          <a:prstGeom prst="rect">
            <a:avLst/>
          </a:prstGeom>
          <a:noFill/>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753759" y="2873957"/>
            <a:ext cx="456041" cy="456041"/>
          </a:xfrm>
          <a:prstGeom prst="rect">
            <a:avLst/>
          </a:prstGeom>
          <a:noFill/>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5159" y="2873957"/>
            <a:ext cx="456041" cy="456041"/>
          </a:xfrm>
          <a:prstGeom prst="rect">
            <a:avLst/>
          </a:prstGeom>
          <a:noFill/>
        </p:spPr>
      </p:pic>
      <p:sp>
        <p:nvSpPr>
          <p:cNvPr id="10" name="Rectangle 9"/>
          <p:cNvSpPr/>
          <p:nvPr userDrawn="1"/>
        </p:nvSpPr>
        <p:spPr>
          <a:xfrm>
            <a:off x="2057400" y="3810000"/>
            <a:ext cx="5029200" cy="2657138"/>
          </a:xfrm>
          <a:prstGeom prst="rect">
            <a:avLst/>
          </a:prstGeom>
        </p:spPr>
        <p:txBody>
          <a:bodyPr>
            <a:spAutoFit/>
          </a:bodyPr>
          <a:lstStyle/>
          <a:p>
            <a:pPr algn="ctr">
              <a:lnSpc>
                <a:spcPct val="150000"/>
              </a:lnSpc>
              <a:buFontTx/>
              <a:buNone/>
            </a:pPr>
            <a:r>
              <a:rPr lang="en-US" altLang="en-US" sz="1600" b="0" dirty="0">
                <a:solidFill>
                  <a:srgbClr val="FFFFFF"/>
                </a:solidFill>
              </a:rPr>
              <a:t>10 Paragon Drive, Suite 1</a:t>
            </a:r>
          </a:p>
          <a:p>
            <a:pPr algn="ctr">
              <a:lnSpc>
                <a:spcPct val="150000"/>
              </a:lnSpc>
              <a:buFontTx/>
              <a:buNone/>
            </a:pPr>
            <a:r>
              <a:rPr lang="en-US" altLang="en-US" sz="1600" b="0" dirty="0">
                <a:solidFill>
                  <a:srgbClr val="FFFFFF"/>
                </a:solidFill>
              </a:rPr>
              <a:t>Montvale, New Jersey </a:t>
            </a:r>
          </a:p>
          <a:p>
            <a:pPr algn="ctr">
              <a:lnSpc>
                <a:spcPct val="150000"/>
              </a:lnSpc>
              <a:buFontTx/>
              <a:buNone/>
            </a:pPr>
            <a:r>
              <a:rPr lang="en-US" altLang="en-US" sz="1600" b="0" dirty="0">
                <a:solidFill>
                  <a:srgbClr val="FFFFFF"/>
                </a:solidFill>
              </a:rPr>
              <a:t>07645-1760</a:t>
            </a:r>
            <a:r>
              <a:rPr lang="en-US" altLang="en-US" sz="1600" b="0" baseline="0" dirty="0">
                <a:solidFill>
                  <a:srgbClr val="FFFFFF"/>
                </a:solidFill>
              </a:rPr>
              <a:t>  </a:t>
            </a:r>
          </a:p>
          <a:p>
            <a:pPr algn="ctr">
              <a:lnSpc>
                <a:spcPct val="150000"/>
              </a:lnSpc>
              <a:buFontTx/>
              <a:buNone/>
            </a:pPr>
            <a:r>
              <a:rPr lang="en-US" altLang="en-US" sz="1600" b="0" dirty="0">
                <a:solidFill>
                  <a:srgbClr val="FFFFFF"/>
                </a:solidFill>
              </a:rPr>
              <a:t>U.S.A.</a:t>
            </a:r>
          </a:p>
          <a:p>
            <a:pPr algn="ctr">
              <a:lnSpc>
                <a:spcPct val="150000"/>
              </a:lnSpc>
              <a:buFontTx/>
              <a:buNone/>
            </a:pPr>
            <a:r>
              <a:rPr lang="en-US" altLang="en-US" sz="1600" b="0" dirty="0">
                <a:solidFill>
                  <a:srgbClr val="FFFFFF"/>
                </a:solidFill>
              </a:rPr>
              <a:t>(800) 638-4427</a:t>
            </a:r>
          </a:p>
          <a:p>
            <a:pPr algn="ctr">
              <a:lnSpc>
                <a:spcPct val="150000"/>
              </a:lnSpc>
              <a:buFontTx/>
              <a:buNone/>
            </a:pPr>
            <a:r>
              <a:rPr lang="en-US" altLang="en-US" sz="1600" b="0" dirty="0">
                <a:solidFill>
                  <a:srgbClr val="FFFFFF"/>
                </a:solidFill>
              </a:rPr>
              <a:t>+1 (201) 573-9000</a:t>
            </a:r>
          </a:p>
          <a:p>
            <a:pPr algn="ctr">
              <a:lnSpc>
                <a:spcPct val="150000"/>
              </a:lnSpc>
              <a:buFontTx/>
              <a:buNone/>
            </a:pPr>
            <a:r>
              <a:rPr lang="en-US" altLang="en-US" sz="1600" b="0" dirty="0">
                <a:solidFill>
                  <a:srgbClr val="FFFFFF"/>
                </a:solidFill>
              </a:rPr>
              <a:t>www.imanet.org/certification</a:t>
            </a:r>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28900" y="918653"/>
            <a:ext cx="3886200" cy="1001911"/>
          </a:xfrm>
          <a:prstGeom prst="rect">
            <a:avLst/>
          </a:prstGeom>
        </p:spPr>
      </p:pic>
    </p:spTree>
    <p:extLst>
      <p:ext uri="{BB962C8B-B14F-4D97-AF65-F5344CB8AC3E}">
        <p14:creationId xmlns:p14="http://schemas.microsoft.com/office/powerpoint/2010/main" val="27240579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MAI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8409"/>
          <a:stretch/>
        </p:blipFill>
        <p:spPr>
          <a:xfrm>
            <a:off x="1" y="0"/>
            <a:ext cx="9254054" cy="5029200"/>
          </a:xfrm>
          <a:prstGeom prst="rect">
            <a:avLst/>
          </a:prstGeom>
        </p:spPr>
      </p:pic>
      <p:sp>
        <p:nvSpPr>
          <p:cNvPr id="9" name="Rectangle 8"/>
          <p:cNvSpPr/>
          <p:nvPr userDrawn="1"/>
        </p:nvSpPr>
        <p:spPr>
          <a:xfrm>
            <a:off x="0" y="5000933"/>
            <a:ext cx="9144000" cy="637867"/>
          </a:xfrm>
          <a:prstGeom prst="rect">
            <a:avLst/>
          </a:prstGeom>
          <a:solidFill>
            <a:srgbClr val="E56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4078886"/>
            <a:ext cx="9144000" cy="922047"/>
          </a:xfrm>
          <a:prstGeom prst="rect">
            <a:avLst/>
          </a:prstGeom>
          <a:solidFill>
            <a:srgbClr val="1834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 Placeholder 5"/>
          <p:cNvSpPr>
            <a:spLocks noGrp="1"/>
          </p:cNvSpPr>
          <p:nvPr>
            <p:ph type="body" sz="quarter" idx="10" hasCustomPrompt="1"/>
          </p:nvPr>
        </p:nvSpPr>
        <p:spPr>
          <a:xfrm>
            <a:off x="381000" y="5029200"/>
            <a:ext cx="8686800" cy="669765"/>
          </a:xfrm>
        </p:spPr>
        <p:txBody>
          <a:bodyPr>
            <a:noAutofit/>
          </a:bodyPr>
          <a:lstStyle>
            <a:lvl1pPr marL="0" indent="0">
              <a:buNone/>
              <a:defRPr sz="3200" b="0" baseline="0">
                <a:solidFill>
                  <a:schemeClr val="bg1"/>
                </a:solidFill>
                <a:latin typeface="Arial"/>
                <a:cs typeface="Arial"/>
              </a:defRPr>
            </a:lvl1pPr>
          </a:lstStyle>
          <a:p>
            <a:r>
              <a:rPr lang="en-US" sz="2800" dirty="0"/>
              <a:t>The global benchmark for management accountants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2415" y="5791200"/>
            <a:ext cx="3023970" cy="987830"/>
          </a:xfrm>
          <a:prstGeom prst="rect">
            <a:avLst/>
          </a:prstGeom>
        </p:spPr>
      </p:pic>
      <p:sp>
        <p:nvSpPr>
          <p:cNvPr id="4" name="TextBox 3"/>
          <p:cNvSpPr txBox="1"/>
          <p:nvPr userDrawn="1"/>
        </p:nvSpPr>
        <p:spPr>
          <a:xfrm>
            <a:off x="381000" y="4122003"/>
            <a:ext cx="7074196" cy="830997"/>
          </a:xfrm>
          <a:prstGeom prst="rect">
            <a:avLst/>
          </a:prstGeom>
          <a:noFill/>
        </p:spPr>
        <p:txBody>
          <a:bodyPr wrap="square" rtlCol="0">
            <a:spAutoFit/>
          </a:bodyPr>
          <a:lstStyle/>
          <a:p>
            <a:r>
              <a:rPr lang="en-US" sz="4800" b="1" dirty="0">
                <a:solidFill>
                  <a:schemeClr val="bg1"/>
                </a:solidFill>
              </a:rPr>
              <a:t>The CMA</a:t>
            </a:r>
            <a:r>
              <a:rPr lang="en-US" sz="4800" b="1" baseline="30000" dirty="0">
                <a:solidFill>
                  <a:schemeClr val="bg1"/>
                </a:solidFill>
              </a:rPr>
              <a:t>®</a:t>
            </a:r>
            <a:r>
              <a:rPr lang="en-US" sz="4800" b="1" dirty="0">
                <a:solidFill>
                  <a:schemeClr val="bg1"/>
                </a:solidFill>
              </a:rPr>
              <a:t> Program</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sp>
        <p:nvSpPr>
          <p:cNvPr id="11" name="Rectangle 10"/>
          <p:cNvSpPr/>
          <p:nvPr userDrawn="1"/>
        </p:nvSpPr>
        <p:spPr>
          <a:xfrm>
            <a:off x="0" y="3733800"/>
            <a:ext cx="9144000" cy="762000"/>
          </a:xfrm>
          <a:prstGeom prst="rect">
            <a:avLst/>
          </a:prstGeom>
          <a:solidFill>
            <a:srgbClr val="D95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10" hasCustomPrompt="1"/>
          </p:nvPr>
        </p:nvSpPr>
        <p:spPr>
          <a:xfrm>
            <a:off x="533400" y="3733800"/>
            <a:ext cx="8229600" cy="914400"/>
          </a:xfrm>
        </p:spPr>
        <p:txBody>
          <a:bodyPr>
            <a:noAutofit/>
          </a:bodyPr>
          <a:lstStyle>
            <a:lvl1pPr marL="0" indent="0">
              <a:buNone/>
              <a:defRPr sz="3600" b="0" baseline="0">
                <a:solidFill>
                  <a:schemeClr val="bg1"/>
                </a:solidFill>
                <a:latin typeface="Arial"/>
                <a:cs typeface="Arial"/>
              </a:defRPr>
            </a:lvl1pPr>
          </a:lstStyle>
          <a:p>
            <a:pPr lvl="0"/>
            <a:r>
              <a:rPr lang="en-US" dirty="0"/>
              <a:t>Set the standard. How far will you go?</a:t>
            </a:r>
          </a:p>
        </p:txBody>
      </p:sp>
      <p:pic>
        <p:nvPicPr>
          <p:cNvPr id="3" name="Picture 2" descr="Powerpoint-Title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24" y="2743200"/>
            <a:ext cx="6245476" cy="71787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6677437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563168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Green 1">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8" name="Title 1"/>
          <p:cNvSpPr>
            <a:spLocks noGrp="1"/>
          </p:cNvSpPr>
          <p:nvPr>
            <p:ph type="title"/>
          </p:nvPr>
        </p:nvSpPr>
        <p:spPr>
          <a:xfrm>
            <a:off x="457200" y="18045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392472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1_Transition Blue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CD6B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038499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2155776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2016779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ransition Gray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7388179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ransition Gray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922522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ransition Gray 3">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37800650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1_Transition Gray 3">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accent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4625382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A5DFB6E-D3EE-384D-AE42-01C877D7BC87}" type="datetimeFigureOut">
              <a:rPr lang="en-US" smtClean="0">
                <a:solidFill>
                  <a:srgbClr val="717074"/>
                </a:solidFill>
              </a:rPr>
              <a:pPr/>
              <a:t>1/15/2020</a:t>
            </a:fld>
            <a:endParaRPr lang="en-US">
              <a:solidFill>
                <a:srgbClr val="717074"/>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srgbClr val="498974"/>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EB158C5-E1A3-E440-89B9-BE64073F1CE6}" type="slidenum">
              <a:rPr lang="en-US" smtClean="0">
                <a:solidFill>
                  <a:srgbClr val="717074"/>
                </a:solidFill>
              </a:rPr>
              <a:pPr/>
              <a:t>‹#›</a:t>
            </a:fld>
            <a:endParaRPr lang="en-US">
              <a:solidFill>
                <a:srgbClr val="717074"/>
              </a:solidFill>
            </a:endParaRPr>
          </a:p>
        </p:txBody>
      </p:sp>
    </p:spTree>
    <p:extLst>
      <p:ext uri="{BB962C8B-B14F-4D97-AF65-F5344CB8AC3E}">
        <p14:creationId xmlns:p14="http://schemas.microsoft.com/office/powerpoint/2010/main" val="7758272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MAIN TITLE SLIDE">
    <p:spTree>
      <p:nvGrpSpPr>
        <p:cNvPr id="1" name=""/>
        <p:cNvGrpSpPr/>
        <p:nvPr/>
      </p:nvGrpSpPr>
      <p:grpSpPr>
        <a:xfrm>
          <a:off x="0" y="0"/>
          <a:ext cx="0" cy="0"/>
          <a:chOff x="0" y="0"/>
          <a:chExt cx="0" cy="0"/>
        </a:xfrm>
      </p:grpSpPr>
      <p:sp>
        <p:nvSpPr>
          <p:cNvPr id="11" name="Rectangle 10"/>
          <p:cNvSpPr/>
          <p:nvPr userDrawn="1"/>
        </p:nvSpPr>
        <p:spPr>
          <a:xfrm>
            <a:off x="0" y="3733800"/>
            <a:ext cx="9144000" cy="7620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Rectangle 1"/>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6" name="Text Placeholder 5"/>
          <p:cNvSpPr>
            <a:spLocks noGrp="1"/>
          </p:cNvSpPr>
          <p:nvPr>
            <p:ph type="body" sz="quarter" idx="10" hasCustomPrompt="1"/>
          </p:nvPr>
        </p:nvSpPr>
        <p:spPr>
          <a:xfrm>
            <a:off x="533400" y="3733800"/>
            <a:ext cx="5867400" cy="582017"/>
          </a:xfrm>
          <a:prstGeom prst="rect">
            <a:avLst/>
          </a:prstGeom>
        </p:spPr>
        <p:txBody>
          <a:bodyPr>
            <a:noAutofit/>
          </a:bodyPr>
          <a:lstStyle>
            <a:lvl1pPr marL="0" indent="0">
              <a:buNone/>
              <a:defRPr sz="4000" b="0" baseline="0">
                <a:solidFill>
                  <a:schemeClr val="bg1"/>
                </a:solidFill>
                <a:latin typeface="Arial"/>
                <a:cs typeface="Arial"/>
              </a:defRPr>
            </a:lvl1pPr>
          </a:lstStyle>
          <a:p>
            <a:pPr lvl="0"/>
            <a:r>
              <a:rPr lang="en-US" dirty="0"/>
              <a:t>Discover IMA</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869685"/>
            <a:ext cx="2667000" cy="912114"/>
          </a:xfrm>
          <a:prstGeom prst="rect">
            <a:avLst/>
          </a:prstGeom>
        </p:spPr>
      </p:pic>
      <p:sp>
        <p:nvSpPr>
          <p:cNvPr id="3" name="TextBox 2"/>
          <p:cNvSpPr txBox="1"/>
          <p:nvPr userDrawn="1"/>
        </p:nvSpPr>
        <p:spPr>
          <a:xfrm>
            <a:off x="533400" y="2590800"/>
            <a:ext cx="7620000" cy="923330"/>
          </a:xfrm>
          <a:prstGeom prst="rect">
            <a:avLst/>
          </a:prstGeom>
          <a:noFill/>
        </p:spPr>
        <p:txBody>
          <a:bodyPr wrap="square" rtlCol="0">
            <a:spAutoFit/>
          </a:bodyPr>
          <a:lstStyle/>
          <a:p>
            <a:pPr fontAlgn="auto">
              <a:spcBef>
                <a:spcPts val="0"/>
              </a:spcBef>
              <a:spcAft>
                <a:spcPts val="0"/>
              </a:spcAft>
            </a:pPr>
            <a:r>
              <a:rPr lang="en-US" sz="5400" dirty="0">
                <a:solidFill>
                  <a:srgbClr val="FFFFFF"/>
                </a:solidFill>
                <a:latin typeface="Arial"/>
              </a:rPr>
              <a:t>Your career. Your story.</a:t>
            </a:r>
          </a:p>
        </p:txBody>
      </p:sp>
    </p:spTree>
    <p:extLst>
      <p:ext uri="{BB962C8B-B14F-4D97-AF65-F5344CB8AC3E}">
        <p14:creationId xmlns:p14="http://schemas.microsoft.com/office/powerpoint/2010/main" val="1765415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a:xfrm>
            <a:off x="7239000" y="6324600"/>
            <a:ext cx="1447800" cy="381000"/>
          </a:xfrm>
          <a:prstGeom prst="rect">
            <a:avLst/>
          </a:prstGeom>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7" name="Text Placeholder 6"/>
          <p:cNvSpPr>
            <a:spLocks noGrp="1"/>
          </p:cNvSpPr>
          <p:nvPr>
            <p:ph type="body" sz="quarter" idx="11" hasCustomPrompt="1"/>
          </p:nvPr>
        </p:nvSpPr>
        <p:spPr>
          <a:xfrm>
            <a:off x="457200" y="1447800"/>
            <a:ext cx="4267200" cy="4419600"/>
          </a:xfrm>
          <a:prstGeom prst="rect">
            <a:avLst/>
          </a:prstGeo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a:prstGeom prst="rect">
            <a:avLst/>
          </a:prstGeom>
        </p:spPr>
        <p:txBody>
          <a:bodyPr/>
          <a:lstStyle/>
          <a:p>
            <a:endParaRPr lang="en-US"/>
          </a:p>
        </p:txBody>
      </p:sp>
    </p:spTree>
    <p:extLst>
      <p:ext uri="{BB962C8B-B14F-4D97-AF65-F5344CB8AC3E}">
        <p14:creationId xmlns:p14="http://schemas.microsoft.com/office/powerpoint/2010/main" val="2234260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
        <p:nvSpPr>
          <p:cNvPr id="4" name="Rectangle 3"/>
          <p:cNvSpPr/>
          <p:nvPr userDrawn="1"/>
        </p:nvSpPr>
        <p:spPr>
          <a:xfrm>
            <a:off x="-73033" y="-1219200"/>
            <a:ext cx="925068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6"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t>Click to edit Master title style</a:t>
            </a:r>
          </a:p>
        </p:txBody>
      </p:sp>
    </p:spTree>
    <p:extLst>
      <p:ext uri="{BB962C8B-B14F-4D97-AF65-F5344CB8AC3E}">
        <p14:creationId xmlns:p14="http://schemas.microsoft.com/office/powerpoint/2010/main" val="1659956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a:xfrm>
            <a:off x="7239000" y="6324600"/>
            <a:ext cx="1447800" cy="381000"/>
          </a:xfrm>
          <a:prstGeom prst="rect">
            <a:avLst/>
          </a:prstGeom>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87774177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a:prstGeom prst="rect">
            <a:avLst/>
          </a:prstGeo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a:xfrm>
            <a:off x="7239000" y="6324600"/>
            <a:ext cx="1447800" cy="381000"/>
          </a:xfrm>
          <a:prstGeom prst="rect">
            <a:avLst/>
          </a:prstGeom>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568" y="5881260"/>
            <a:ext cx="1219200" cy="869343"/>
          </a:xfrm>
          <a:prstGeom prst="rect">
            <a:avLst/>
          </a:prstGeom>
        </p:spPr>
      </p:pic>
    </p:spTree>
    <p:extLst>
      <p:ext uri="{BB962C8B-B14F-4D97-AF65-F5344CB8AC3E}">
        <p14:creationId xmlns:p14="http://schemas.microsoft.com/office/powerpoint/2010/main" val="3059385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1266" name="Picture 2" descr="E:\POWERPOINT\PPT\Original\IMA_Logo-Tag.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54376" y="890345"/>
            <a:ext cx="3635247" cy="12432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057400" y="2590800"/>
            <a:ext cx="5029200" cy="2657138"/>
          </a:xfrm>
          <a:prstGeom prst="rect">
            <a:avLst/>
          </a:prstGeom>
        </p:spPr>
        <p:txBody>
          <a:bodyPr>
            <a:spAutoFit/>
          </a:bodyPr>
          <a:lstStyle/>
          <a:p>
            <a:pPr algn="ctr" fontAlgn="auto">
              <a:lnSpc>
                <a:spcPct val="150000"/>
              </a:lnSpc>
              <a:spcBef>
                <a:spcPts val="0"/>
              </a:spcBef>
              <a:spcAft>
                <a:spcPts val="0"/>
              </a:spcAft>
            </a:pPr>
            <a:r>
              <a:rPr lang="en-US" altLang="en-US" sz="1600" dirty="0">
                <a:solidFill>
                  <a:srgbClr val="717074"/>
                </a:solidFill>
                <a:latin typeface="Arial"/>
              </a:rPr>
              <a:t>10 Paragon Drive, Suite 1</a:t>
            </a:r>
          </a:p>
          <a:p>
            <a:pPr algn="ctr" fontAlgn="auto">
              <a:lnSpc>
                <a:spcPct val="150000"/>
              </a:lnSpc>
              <a:spcBef>
                <a:spcPts val="0"/>
              </a:spcBef>
              <a:spcAft>
                <a:spcPts val="0"/>
              </a:spcAft>
            </a:pPr>
            <a:r>
              <a:rPr lang="en-US" altLang="en-US" sz="1600" dirty="0">
                <a:solidFill>
                  <a:srgbClr val="717074"/>
                </a:solidFill>
                <a:latin typeface="Arial"/>
              </a:rPr>
              <a:t>Montvale, New Jersey </a:t>
            </a:r>
          </a:p>
          <a:p>
            <a:pPr algn="ctr" fontAlgn="auto">
              <a:lnSpc>
                <a:spcPct val="150000"/>
              </a:lnSpc>
              <a:spcBef>
                <a:spcPts val="0"/>
              </a:spcBef>
              <a:spcAft>
                <a:spcPts val="0"/>
              </a:spcAft>
            </a:pPr>
            <a:r>
              <a:rPr lang="en-US" altLang="en-US" sz="1600" dirty="0">
                <a:solidFill>
                  <a:srgbClr val="717074"/>
                </a:solidFill>
                <a:latin typeface="Arial"/>
              </a:rPr>
              <a:t>07645-1760  </a:t>
            </a:r>
          </a:p>
          <a:p>
            <a:pPr algn="ctr" fontAlgn="auto">
              <a:lnSpc>
                <a:spcPct val="150000"/>
              </a:lnSpc>
              <a:spcBef>
                <a:spcPts val="0"/>
              </a:spcBef>
              <a:spcAft>
                <a:spcPts val="0"/>
              </a:spcAft>
            </a:pPr>
            <a:r>
              <a:rPr lang="en-US" altLang="en-US" sz="1600" dirty="0">
                <a:solidFill>
                  <a:srgbClr val="717074"/>
                </a:solidFill>
                <a:latin typeface="Arial"/>
              </a:rPr>
              <a:t> U.S.A.</a:t>
            </a:r>
          </a:p>
          <a:p>
            <a:pPr algn="ctr" fontAlgn="auto">
              <a:lnSpc>
                <a:spcPct val="150000"/>
              </a:lnSpc>
              <a:spcBef>
                <a:spcPts val="0"/>
              </a:spcBef>
              <a:spcAft>
                <a:spcPts val="0"/>
              </a:spcAft>
            </a:pPr>
            <a:r>
              <a:rPr lang="en-US" altLang="en-US" sz="1600" dirty="0">
                <a:solidFill>
                  <a:srgbClr val="717074"/>
                </a:solidFill>
                <a:latin typeface="Arial"/>
              </a:rPr>
              <a:t>(800) 638-4427</a:t>
            </a:r>
          </a:p>
          <a:p>
            <a:pPr algn="ctr" fontAlgn="auto">
              <a:lnSpc>
                <a:spcPct val="150000"/>
              </a:lnSpc>
              <a:spcBef>
                <a:spcPts val="0"/>
              </a:spcBef>
              <a:spcAft>
                <a:spcPts val="0"/>
              </a:spcAft>
            </a:pPr>
            <a:r>
              <a:rPr lang="en-US" altLang="en-US" sz="1600" dirty="0">
                <a:solidFill>
                  <a:srgbClr val="717074"/>
                </a:solidFill>
                <a:latin typeface="Arial"/>
              </a:rPr>
              <a:t>(201) 573-9000</a:t>
            </a:r>
          </a:p>
          <a:p>
            <a:pPr algn="ctr" fontAlgn="auto">
              <a:lnSpc>
                <a:spcPct val="150000"/>
              </a:lnSpc>
              <a:spcBef>
                <a:spcPts val="0"/>
              </a:spcBef>
              <a:spcAft>
                <a:spcPts val="0"/>
              </a:spcAft>
            </a:pPr>
            <a:r>
              <a:rPr lang="en-US" altLang="en-US" sz="1600" dirty="0" err="1">
                <a:solidFill>
                  <a:srgbClr val="717074"/>
                </a:solidFill>
                <a:latin typeface="Arial"/>
              </a:rPr>
              <a:t>www.imanet.org</a:t>
            </a:r>
            <a:endParaRPr lang="en-US" altLang="en-US" sz="1600" dirty="0">
              <a:solidFill>
                <a:srgbClr val="717074"/>
              </a:solidFill>
              <a:latin typeface="Arial"/>
            </a:endParaRPr>
          </a:p>
        </p:txBody>
      </p:sp>
      <p:pic>
        <p:nvPicPr>
          <p:cNvPr id="11267" name="Picture 3" descr="C:\Users\cucaja\Desktop\twitter.png">
            <a:hlinkClick r:id="rId3"/>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5"/>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7"/>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9"/>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526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FINAL SLIDE ">
    <p:spTree>
      <p:nvGrpSpPr>
        <p:cNvPr id="1" name=""/>
        <p:cNvGrpSpPr/>
        <p:nvPr/>
      </p:nvGrpSpPr>
      <p:grpSpPr>
        <a:xfrm>
          <a:off x="0" y="0"/>
          <a:ext cx="0" cy="0"/>
          <a:chOff x="0" y="0"/>
          <a:chExt cx="0" cy="0"/>
        </a:xfrm>
      </p:grpSpPr>
      <p:sp>
        <p:nvSpPr>
          <p:cNvPr id="7" name="Rectangle 6"/>
          <p:cNvSpPr/>
          <p:nvPr userDrawn="1"/>
        </p:nvSpPr>
        <p:spPr>
          <a:xfrm>
            <a:off x="0" y="3733800"/>
            <a:ext cx="9144000" cy="9144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525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4889" y="3962400"/>
            <a:ext cx="501645" cy="5016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6237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86396"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OWERPOINT\PPT\Original\IMA_Logo-Tag.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2908438" y="5314311"/>
            <a:ext cx="3304770" cy="11302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402530"/>
            <a:ext cx="5029200" cy="3026470"/>
          </a:xfrm>
          <a:prstGeom prst="rect">
            <a:avLst/>
          </a:prstGeom>
        </p:spPr>
        <p:txBody>
          <a:bodyPr>
            <a:spAutoFit/>
          </a:bodyPr>
          <a:lstStyle/>
          <a:p>
            <a:pPr algn="ctr" fontAlgn="auto">
              <a:lnSpc>
                <a:spcPct val="150000"/>
              </a:lnSpc>
              <a:spcBef>
                <a:spcPts val="0"/>
              </a:spcBef>
              <a:spcAft>
                <a:spcPts val="0"/>
              </a:spcAft>
            </a:pPr>
            <a:r>
              <a:rPr lang="en-US" altLang="en-US" sz="1600" dirty="0">
                <a:solidFill>
                  <a:srgbClr val="FFFFFF"/>
                </a:solidFill>
                <a:latin typeface="Arial"/>
              </a:rPr>
              <a:t>Institute of Management Accountants</a:t>
            </a:r>
            <a:br>
              <a:rPr lang="en-US" altLang="en-US" sz="1600" dirty="0">
                <a:solidFill>
                  <a:srgbClr val="FFFFFF"/>
                </a:solidFill>
                <a:latin typeface="Arial"/>
              </a:rPr>
            </a:br>
            <a:r>
              <a:rPr lang="en-US" altLang="en-US" sz="1600" dirty="0">
                <a:solidFill>
                  <a:srgbClr val="FFFFFF"/>
                </a:solidFill>
                <a:latin typeface="Arial"/>
              </a:rPr>
              <a:t>10 Paragon Drive, Suite 1</a:t>
            </a:r>
          </a:p>
          <a:p>
            <a:pPr algn="ctr" fontAlgn="auto">
              <a:lnSpc>
                <a:spcPct val="150000"/>
              </a:lnSpc>
              <a:spcBef>
                <a:spcPts val="0"/>
              </a:spcBef>
              <a:spcAft>
                <a:spcPts val="0"/>
              </a:spcAft>
            </a:pPr>
            <a:r>
              <a:rPr lang="en-US" altLang="en-US" sz="1600" dirty="0">
                <a:solidFill>
                  <a:srgbClr val="FFFFFF"/>
                </a:solidFill>
                <a:latin typeface="Arial"/>
              </a:rPr>
              <a:t>Montvale, New Jersey </a:t>
            </a:r>
          </a:p>
          <a:p>
            <a:pPr algn="ctr" fontAlgn="auto">
              <a:lnSpc>
                <a:spcPct val="150000"/>
              </a:lnSpc>
              <a:spcBef>
                <a:spcPts val="0"/>
              </a:spcBef>
              <a:spcAft>
                <a:spcPts val="0"/>
              </a:spcAft>
            </a:pPr>
            <a:r>
              <a:rPr lang="en-US" altLang="en-US" sz="1600" dirty="0">
                <a:solidFill>
                  <a:srgbClr val="FFFFFF"/>
                </a:solidFill>
                <a:latin typeface="Arial"/>
              </a:rPr>
              <a:t>07645-1760  </a:t>
            </a:r>
          </a:p>
          <a:p>
            <a:pPr algn="ctr" fontAlgn="auto">
              <a:lnSpc>
                <a:spcPct val="150000"/>
              </a:lnSpc>
              <a:spcBef>
                <a:spcPts val="0"/>
              </a:spcBef>
              <a:spcAft>
                <a:spcPts val="0"/>
              </a:spcAft>
            </a:pPr>
            <a:r>
              <a:rPr lang="en-US" altLang="en-US" sz="1600" dirty="0">
                <a:solidFill>
                  <a:srgbClr val="FFFFFF"/>
                </a:solidFill>
                <a:latin typeface="Arial"/>
              </a:rPr>
              <a:t>U.S.A.</a:t>
            </a:r>
          </a:p>
          <a:p>
            <a:pPr algn="ctr" fontAlgn="auto">
              <a:lnSpc>
                <a:spcPct val="150000"/>
              </a:lnSpc>
              <a:spcBef>
                <a:spcPts val="0"/>
              </a:spcBef>
              <a:spcAft>
                <a:spcPts val="0"/>
              </a:spcAft>
            </a:pPr>
            <a:r>
              <a:rPr lang="en-US" altLang="en-US" sz="1600" dirty="0">
                <a:solidFill>
                  <a:srgbClr val="FFFFFF"/>
                </a:solidFill>
                <a:latin typeface="Arial"/>
              </a:rPr>
              <a:t>(800) 638-4427</a:t>
            </a:r>
          </a:p>
          <a:p>
            <a:pPr algn="ctr" fontAlgn="auto">
              <a:lnSpc>
                <a:spcPct val="150000"/>
              </a:lnSpc>
              <a:spcBef>
                <a:spcPts val="0"/>
              </a:spcBef>
              <a:spcAft>
                <a:spcPts val="0"/>
              </a:spcAft>
            </a:pPr>
            <a:r>
              <a:rPr lang="en-US" altLang="en-US" sz="1600" dirty="0">
                <a:solidFill>
                  <a:srgbClr val="FFFFFF"/>
                </a:solidFill>
                <a:latin typeface="Arial"/>
              </a:rPr>
              <a:t>+1 (201) 573-9000</a:t>
            </a:r>
          </a:p>
          <a:p>
            <a:pPr algn="ctr" fontAlgn="auto">
              <a:lnSpc>
                <a:spcPct val="150000"/>
              </a:lnSpc>
              <a:spcBef>
                <a:spcPts val="0"/>
              </a:spcBef>
              <a:spcAft>
                <a:spcPts val="0"/>
              </a:spcAft>
            </a:pPr>
            <a:r>
              <a:rPr lang="en-US" altLang="en-US" sz="1600" dirty="0" err="1">
                <a:solidFill>
                  <a:srgbClr val="FFFFFF"/>
                </a:solidFill>
                <a:latin typeface="Arial"/>
              </a:rPr>
              <a:t>www.imanet.org</a:t>
            </a:r>
            <a:endParaRPr lang="en-US" altLang="en-US" sz="1600" dirty="0">
              <a:solidFill>
                <a:srgbClr val="FFFFFF"/>
              </a:solidFill>
              <a:latin typeface="Arial"/>
            </a:endParaRPr>
          </a:p>
        </p:txBody>
      </p:sp>
    </p:spTree>
    <p:extLst>
      <p:ext uri="{BB962C8B-B14F-4D97-AF65-F5344CB8AC3E}">
        <p14:creationId xmlns:p14="http://schemas.microsoft.com/office/powerpoint/2010/main" val="13589731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INAL SLIDE ">
    <p:spTree>
      <p:nvGrpSpPr>
        <p:cNvPr id="1" name=""/>
        <p:cNvGrpSpPr/>
        <p:nvPr/>
      </p:nvGrpSpPr>
      <p:grpSpPr>
        <a:xfrm>
          <a:off x="0" y="0"/>
          <a:ext cx="0" cy="0"/>
          <a:chOff x="0" y="0"/>
          <a:chExt cx="0" cy="0"/>
        </a:xfrm>
      </p:grpSpPr>
      <p:sp>
        <p:nvSpPr>
          <p:cNvPr id="7" name="Rectangle 6"/>
          <p:cNvSpPr/>
          <p:nvPr userDrawn="1"/>
        </p:nvSpPr>
        <p:spPr>
          <a:xfrm flipH="1" flipV="1">
            <a:off x="0" y="2667000"/>
            <a:ext cx="9144000" cy="838200"/>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8" name="Rectangle 7"/>
          <p:cNvSpPr/>
          <p:nvPr userDrawn="1"/>
        </p:nvSpPr>
        <p:spPr>
          <a:xfrm flipV="1">
            <a:off x="0" y="3505200"/>
            <a:ext cx="9144000" cy="3429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06359" y="2873957"/>
            <a:ext cx="456041" cy="456041"/>
          </a:xfrm>
          <a:prstGeom prst="rect">
            <a:avLst/>
          </a:prstGeom>
          <a:noFill/>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8355" y="2851155"/>
            <a:ext cx="501645" cy="501645"/>
          </a:xfrm>
          <a:prstGeom prst="rect">
            <a:avLst/>
          </a:prstGeom>
          <a:noFill/>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753759" y="2873957"/>
            <a:ext cx="456041" cy="456041"/>
          </a:xfrm>
          <a:prstGeom prst="rect">
            <a:avLst/>
          </a:prstGeom>
          <a:noFill/>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5159" y="2873957"/>
            <a:ext cx="456041" cy="456041"/>
          </a:xfrm>
          <a:prstGeom prst="rect">
            <a:avLst/>
          </a:prstGeom>
          <a:noFill/>
        </p:spPr>
      </p:pic>
      <p:pic>
        <p:nvPicPr>
          <p:cNvPr id="14" name="Picture 2" descr="E:\POWERPOINT\PPT\Original\IMA_Logo-Tag.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2743200" y="838200"/>
            <a:ext cx="3635247" cy="12432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3810000"/>
            <a:ext cx="5029200" cy="2657138"/>
          </a:xfrm>
          <a:prstGeom prst="rect">
            <a:avLst/>
          </a:prstGeom>
        </p:spPr>
        <p:txBody>
          <a:bodyPr>
            <a:spAutoFit/>
          </a:bodyPr>
          <a:lstStyle/>
          <a:p>
            <a:pPr algn="ctr" fontAlgn="auto">
              <a:lnSpc>
                <a:spcPct val="150000"/>
              </a:lnSpc>
              <a:spcBef>
                <a:spcPts val="0"/>
              </a:spcBef>
              <a:spcAft>
                <a:spcPts val="0"/>
              </a:spcAft>
            </a:pPr>
            <a:r>
              <a:rPr lang="en-US" altLang="en-US" sz="1600" dirty="0">
                <a:solidFill>
                  <a:srgbClr val="FFFFFF"/>
                </a:solidFill>
                <a:latin typeface="Arial"/>
              </a:rPr>
              <a:t>10 Paragon Drive, Suite 1</a:t>
            </a:r>
          </a:p>
          <a:p>
            <a:pPr algn="ctr" fontAlgn="auto">
              <a:lnSpc>
                <a:spcPct val="150000"/>
              </a:lnSpc>
              <a:spcBef>
                <a:spcPts val="0"/>
              </a:spcBef>
              <a:spcAft>
                <a:spcPts val="0"/>
              </a:spcAft>
            </a:pPr>
            <a:r>
              <a:rPr lang="en-US" altLang="en-US" sz="1600" dirty="0">
                <a:solidFill>
                  <a:srgbClr val="FFFFFF"/>
                </a:solidFill>
                <a:latin typeface="Arial"/>
              </a:rPr>
              <a:t>Montvale, New Jersey </a:t>
            </a:r>
          </a:p>
          <a:p>
            <a:pPr algn="ctr" fontAlgn="auto">
              <a:lnSpc>
                <a:spcPct val="150000"/>
              </a:lnSpc>
              <a:spcBef>
                <a:spcPts val="0"/>
              </a:spcBef>
              <a:spcAft>
                <a:spcPts val="0"/>
              </a:spcAft>
            </a:pPr>
            <a:r>
              <a:rPr lang="en-US" altLang="en-US" sz="1600" dirty="0">
                <a:solidFill>
                  <a:srgbClr val="FFFFFF"/>
                </a:solidFill>
                <a:latin typeface="Arial"/>
              </a:rPr>
              <a:t>07645-1760  </a:t>
            </a:r>
          </a:p>
          <a:p>
            <a:pPr algn="ctr" fontAlgn="auto">
              <a:lnSpc>
                <a:spcPct val="150000"/>
              </a:lnSpc>
              <a:spcBef>
                <a:spcPts val="0"/>
              </a:spcBef>
              <a:spcAft>
                <a:spcPts val="0"/>
              </a:spcAft>
            </a:pPr>
            <a:r>
              <a:rPr lang="en-US" altLang="en-US" sz="1600" dirty="0">
                <a:solidFill>
                  <a:srgbClr val="FFFFFF"/>
                </a:solidFill>
                <a:latin typeface="Arial"/>
              </a:rPr>
              <a:t>U.S.A.</a:t>
            </a:r>
          </a:p>
          <a:p>
            <a:pPr algn="ctr" fontAlgn="auto">
              <a:lnSpc>
                <a:spcPct val="150000"/>
              </a:lnSpc>
              <a:spcBef>
                <a:spcPts val="0"/>
              </a:spcBef>
              <a:spcAft>
                <a:spcPts val="0"/>
              </a:spcAft>
            </a:pPr>
            <a:r>
              <a:rPr lang="en-US" altLang="en-US" sz="1600" dirty="0">
                <a:solidFill>
                  <a:srgbClr val="FFFFFF"/>
                </a:solidFill>
                <a:latin typeface="Arial"/>
              </a:rPr>
              <a:t>(800) 638-4427</a:t>
            </a:r>
          </a:p>
          <a:p>
            <a:pPr algn="ctr" fontAlgn="auto">
              <a:lnSpc>
                <a:spcPct val="150000"/>
              </a:lnSpc>
              <a:spcBef>
                <a:spcPts val="0"/>
              </a:spcBef>
              <a:spcAft>
                <a:spcPts val="0"/>
              </a:spcAft>
            </a:pPr>
            <a:r>
              <a:rPr lang="en-US" altLang="en-US" sz="1600" dirty="0">
                <a:solidFill>
                  <a:srgbClr val="FFFFFF"/>
                </a:solidFill>
                <a:latin typeface="Arial"/>
              </a:rPr>
              <a:t>+1 (201) 573-9000</a:t>
            </a:r>
          </a:p>
          <a:p>
            <a:pPr algn="ctr" fontAlgn="auto">
              <a:lnSpc>
                <a:spcPct val="150000"/>
              </a:lnSpc>
              <a:spcBef>
                <a:spcPts val="0"/>
              </a:spcBef>
              <a:spcAft>
                <a:spcPts val="0"/>
              </a:spcAft>
            </a:pPr>
            <a:r>
              <a:rPr lang="en-US" altLang="en-US" sz="1600" dirty="0" err="1">
                <a:solidFill>
                  <a:srgbClr val="FFFFFF"/>
                </a:solidFill>
                <a:latin typeface="Arial"/>
              </a:rPr>
              <a:t>www.imanet.org</a:t>
            </a:r>
            <a:endParaRPr lang="en-US" altLang="en-US" sz="1600" dirty="0">
              <a:solidFill>
                <a:srgbClr val="FFFFFF"/>
              </a:solidFill>
              <a:latin typeface="Arial"/>
            </a:endParaRPr>
          </a:p>
        </p:txBody>
      </p:sp>
    </p:spTree>
    <p:extLst>
      <p:ext uri="{BB962C8B-B14F-4D97-AF65-F5344CB8AC3E}">
        <p14:creationId xmlns:p14="http://schemas.microsoft.com/office/powerpoint/2010/main" val="24668864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514600"/>
            <a:ext cx="5562600" cy="762000"/>
          </a:xfrm>
        </p:spPr>
        <p:txBody>
          <a:bodyPr>
            <a:normAutofit/>
          </a:bodyPr>
          <a:lstStyle>
            <a:lvl1pPr>
              <a:defRPr sz="4000" b="1" baseline="0">
                <a:solidFill>
                  <a:schemeClr val="accent1"/>
                </a:solidFill>
              </a:defRPr>
            </a:lvl1pPr>
          </a:lstStyle>
          <a:p>
            <a:r>
              <a:rPr lang="en-US" dirty="0" err="1"/>
              <a:t>Powerpoint</a:t>
            </a:r>
            <a:r>
              <a:rPr lang="en-US" dirty="0"/>
              <a:t> Main Title</a:t>
            </a:r>
          </a:p>
        </p:txBody>
      </p:sp>
      <p:sp>
        <p:nvSpPr>
          <p:cNvPr id="6" name="Text Placeholder 5"/>
          <p:cNvSpPr>
            <a:spLocks noGrp="1"/>
          </p:cNvSpPr>
          <p:nvPr>
            <p:ph type="body" sz="quarter" idx="10" hasCustomPrompt="1"/>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dirty="0"/>
              <a:t>Second Statement</a:t>
            </a:r>
          </a:p>
        </p:txBody>
      </p:sp>
      <p:sp>
        <p:nvSpPr>
          <p:cNvPr id="8" name="Picture Placeholder 7"/>
          <p:cNvSpPr>
            <a:spLocks noGrp="1"/>
          </p:cNvSpPr>
          <p:nvPr>
            <p:ph type="pic" sz="quarter" idx="11" hasCustomPrompt="1"/>
          </p:nvPr>
        </p:nvSpPr>
        <p:spPr>
          <a:xfrm>
            <a:off x="6019800" y="2514600"/>
            <a:ext cx="3048000" cy="2743200"/>
          </a:xfrm>
        </p:spPr>
        <p:txBody>
          <a:bodyPr/>
          <a:lstStyle>
            <a:lvl1pPr marL="0" indent="0" algn="ctr">
              <a:buNone/>
              <a:defRPr/>
            </a:lvl1pPr>
          </a:lstStyle>
          <a:p>
            <a:r>
              <a:rPr lang="en-US" dirty="0"/>
              <a:t>IMAGE</a:t>
            </a:r>
          </a:p>
          <a:p>
            <a:endParaRPr lang="en-US" dirty="0"/>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869685"/>
            <a:ext cx="2667000" cy="912114"/>
          </a:xfrm>
          <a:prstGeom prst="rect">
            <a:avLst/>
          </a:prstGeom>
        </p:spPr>
      </p:pic>
      <p:sp>
        <p:nvSpPr>
          <p:cNvPr id="10" name="Text Placeholder 5"/>
          <p:cNvSpPr>
            <a:spLocks noGrp="1"/>
          </p:cNvSpPr>
          <p:nvPr>
            <p:ph type="body" sz="quarter" idx="12" hasCustomPrompt="1"/>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dirty="0"/>
              <a:t>PowerPoint Author</a:t>
            </a:r>
          </a:p>
        </p:txBody>
      </p:sp>
      <p:sp>
        <p:nvSpPr>
          <p:cNvPr id="5" name="Footer Placeholder 4"/>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11" name="Picture 16" descr="CMA_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1000" y="5843588"/>
            <a:ext cx="2971800" cy="1014412"/>
          </a:xfrm>
          <a:prstGeom prst="rect">
            <a:avLst/>
          </a:prstGeom>
          <a:noFill/>
          <a:ln w="9525">
            <a:noFill/>
            <a:miter lim="800000"/>
            <a:headEnd/>
            <a:tailEnd/>
          </a:ln>
        </p:spPr>
      </p:pic>
    </p:spTree>
    <p:extLst>
      <p:ext uri="{BB962C8B-B14F-4D97-AF65-F5344CB8AC3E}">
        <p14:creationId xmlns:p14="http://schemas.microsoft.com/office/powerpoint/2010/main" val="1375816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MAIN TITLE SLIDE">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869685"/>
            <a:ext cx="2667000" cy="912114"/>
          </a:xfrm>
          <a:prstGeom prst="rect">
            <a:avLst/>
          </a:prstGeom>
        </p:spPr>
      </p:pic>
      <p:sp>
        <p:nvSpPr>
          <p:cNvPr id="5" name="Footer Placeholder 4"/>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12" name="Rectangle 11"/>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a:xfrm>
            <a:off x="457200" y="122238"/>
            <a:ext cx="8229600" cy="868362"/>
          </a:xfrm>
        </p:spPr>
        <p:txBody>
          <a:bodyPr>
            <a:normAutofit/>
          </a:bodyPr>
          <a:lstStyle>
            <a:lvl1pPr>
              <a:defRPr sz="3600"/>
            </a:lvl1pPr>
          </a:lstStyle>
          <a:p>
            <a:r>
              <a:rPr lang="en-US" dirty="0"/>
              <a:t>Presentation Index</a:t>
            </a:r>
          </a:p>
        </p:txBody>
      </p:sp>
    </p:spTree>
    <p:extLst>
      <p:ext uri="{BB962C8B-B14F-4D97-AF65-F5344CB8AC3E}">
        <p14:creationId xmlns:p14="http://schemas.microsoft.com/office/powerpoint/2010/main" val="329620512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a:p>
        </p:txBody>
      </p:sp>
    </p:spTree>
    <p:extLst>
      <p:ext uri="{BB962C8B-B14F-4D97-AF65-F5344CB8AC3E}">
        <p14:creationId xmlns:p14="http://schemas.microsoft.com/office/powerpoint/2010/main" val="42391588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8197238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816063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Gray 1">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7170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071780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6"/>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8111985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hasCustomPrompt="1"/>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2" name="Footer Placeholder 1"/>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6004879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hasCustomPrompt="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1870210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a:lstStyle>
            <a:lvl1pPr marL="0" indent="0">
              <a:buNone/>
              <a:defRPr/>
            </a:lvl1pPr>
          </a:lstStyle>
          <a:p>
            <a:r>
              <a:rPr lang="en-US"/>
              <a:t>Click icon to add chart</a:t>
            </a:r>
            <a:endParaRPr lang="en-US" dirty="0"/>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109189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a:lstStyle>
            <a:lvl1pPr marL="0" indent="0">
              <a:buNone/>
              <a:defRPr/>
            </a:lvl1pPr>
          </a:lstStyle>
          <a:p>
            <a:r>
              <a:rPr lang="en-US"/>
              <a:t>Click icon to add chart</a:t>
            </a:r>
            <a:endParaRPr lang="en-US" dirty="0"/>
          </a:p>
        </p:txBody>
      </p:sp>
      <p:sp>
        <p:nvSpPr>
          <p:cNvPr id="3" name="Text Placeholder 2"/>
          <p:cNvSpPr>
            <a:spLocks noGrp="1"/>
          </p:cNvSpPr>
          <p:nvPr>
            <p:ph type="body" sz="quarter" idx="12" hasCustomPrompt="1"/>
          </p:nvPr>
        </p:nvSpPr>
        <p:spPr>
          <a:xfrm>
            <a:off x="457200" y="1524000"/>
            <a:ext cx="2514600" cy="4191000"/>
          </a:xfrm>
        </p:spPr>
        <p:txBody>
          <a:bodyPr/>
          <a:lstStyle>
            <a:lvl1pPr marL="0" indent="0">
              <a:buNone/>
              <a:defRPr/>
            </a:lvl1pPr>
          </a:lstStyle>
          <a:p>
            <a:pPr lvl="0"/>
            <a:r>
              <a:rPr lang="en-US" dirty="0"/>
              <a:t>Caption</a:t>
            </a:r>
          </a:p>
        </p:txBody>
      </p:sp>
      <p:sp>
        <p:nvSpPr>
          <p:cNvPr id="2" name="Footer Placeholder 1"/>
          <p:cNvSpPr>
            <a:spLocks noGrp="1"/>
          </p:cNvSpPr>
          <p:nvPr>
            <p:ph type="ftr" sz="quarter" idx="13"/>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529052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40991117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hasCustomPrompt="1"/>
          </p:nvPr>
        </p:nvSpPr>
        <p:spPr>
          <a:xfrm>
            <a:off x="457200" y="1524000"/>
            <a:ext cx="2514600" cy="3733800"/>
          </a:xfrm>
        </p:spPr>
        <p:txBody>
          <a:bodyPr/>
          <a:lstStyle>
            <a:lvl1pPr marL="0" indent="0">
              <a:buNone/>
              <a:defRPr/>
            </a:lvl1pPr>
          </a:lstStyle>
          <a:p>
            <a:pPr lvl="0"/>
            <a:r>
              <a:rPr lang="en-US" dirty="0"/>
              <a:t>Caption</a:t>
            </a:r>
          </a:p>
        </p:txBody>
      </p:sp>
      <p:sp>
        <p:nvSpPr>
          <p:cNvPr id="4" name="Table Placeholder 3"/>
          <p:cNvSpPr>
            <a:spLocks noGrp="1"/>
          </p:cNvSpPr>
          <p:nvPr>
            <p:ph type="tbl" sz="quarter" idx="13"/>
          </p:nvPr>
        </p:nvSpPr>
        <p:spPr>
          <a:xfrm>
            <a:off x="3048000" y="1524000"/>
            <a:ext cx="5638800" cy="37338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18878268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3568" y="5881260"/>
            <a:ext cx="1219200" cy="869343"/>
          </a:xfrm>
          <a:prstGeom prst="rect">
            <a:avLst/>
          </a:prstGeom>
        </p:spPr>
      </p:pic>
      <p:pic>
        <p:nvPicPr>
          <p:cNvPr id="7" name="Picture 16" descr="CMA_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1000" y="5843588"/>
            <a:ext cx="2971800" cy="1014412"/>
          </a:xfrm>
          <a:prstGeom prst="rect">
            <a:avLst/>
          </a:prstGeom>
          <a:noFill/>
          <a:ln w="9525">
            <a:noFill/>
            <a:miter lim="800000"/>
            <a:headEnd/>
            <a:tailEnd/>
          </a:ln>
        </p:spPr>
      </p:pic>
    </p:spTree>
    <p:extLst>
      <p:ext uri="{BB962C8B-B14F-4D97-AF65-F5344CB8AC3E}">
        <p14:creationId xmlns:p14="http://schemas.microsoft.com/office/powerpoint/2010/main" val="30681755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1266" name="Picture 2" descr="E:\POWERPOINT\PPT\Original\IMA_Logo-Tag.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754376" y="890345"/>
            <a:ext cx="3635247" cy="12432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057400" y="2590800"/>
            <a:ext cx="5029200" cy="2657138"/>
          </a:xfrm>
          <a:prstGeom prst="rect">
            <a:avLst/>
          </a:prstGeom>
        </p:spPr>
        <p:txBody>
          <a:bodyPr>
            <a:spAutoFit/>
          </a:bodyPr>
          <a:lstStyle/>
          <a:p>
            <a:pPr algn="ctr">
              <a:lnSpc>
                <a:spcPct val="150000"/>
              </a:lnSpc>
            </a:pPr>
            <a:r>
              <a:rPr lang="en-US" altLang="en-US" sz="1600" dirty="0">
                <a:solidFill>
                  <a:srgbClr val="717074"/>
                </a:solidFill>
              </a:rPr>
              <a:t>10 Paragon Drive, Suite 1</a:t>
            </a:r>
          </a:p>
          <a:p>
            <a:pPr algn="ctr">
              <a:lnSpc>
                <a:spcPct val="150000"/>
              </a:lnSpc>
            </a:pPr>
            <a:r>
              <a:rPr lang="en-US" altLang="en-US" sz="1600" dirty="0">
                <a:solidFill>
                  <a:srgbClr val="717074"/>
                </a:solidFill>
              </a:rPr>
              <a:t>Montvale, New Jersey </a:t>
            </a:r>
          </a:p>
          <a:p>
            <a:pPr algn="ctr">
              <a:lnSpc>
                <a:spcPct val="150000"/>
              </a:lnSpc>
            </a:pPr>
            <a:r>
              <a:rPr lang="en-US" altLang="en-US" sz="1600" dirty="0">
                <a:solidFill>
                  <a:srgbClr val="717074"/>
                </a:solidFill>
              </a:rPr>
              <a:t>07645-1760  </a:t>
            </a:r>
          </a:p>
          <a:p>
            <a:pPr algn="ctr">
              <a:lnSpc>
                <a:spcPct val="150000"/>
              </a:lnSpc>
            </a:pPr>
            <a:r>
              <a:rPr lang="en-US" altLang="en-US" sz="1600" dirty="0">
                <a:solidFill>
                  <a:srgbClr val="717074"/>
                </a:solidFill>
              </a:rPr>
              <a:t> U.S.A.</a:t>
            </a:r>
          </a:p>
          <a:p>
            <a:pPr algn="ctr">
              <a:lnSpc>
                <a:spcPct val="150000"/>
              </a:lnSpc>
            </a:pPr>
            <a:r>
              <a:rPr lang="en-US" altLang="en-US" sz="1600" dirty="0">
                <a:solidFill>
                  <a:srgbClr val="717074"/>
                </a:solidFill>
              </a:rPr>
              <a:t>(800) 638-4427</a:t>
            </a:r>
          </a:p>
          <a:p>
            <a:pPr algn="ctr">
              <a:lnSpc>
                <a:spcPct val="150000"/>
              </a:lnSpc>
            </a:pPr>
            <a:r>
              <a:rPr lang="en-US" altLang="en-US" sz="1600" dirty="0">
                <a:solidFill>
                  <a:srgbClr val="717074"/>
                </a:solidFill>
              </a:rPr>
              <a:t>(201) 573-9000</a:t>
            </a:r>
          </a:p>
          <a:p>
            <a:pPr algn="ctr">
              <a:lnSpc>
                <a:spcPct val="150000"/>
              </a:lnSpc>
            </a:pPr>
            <a:r>
              <a:rPr lang="en-US" altLang="en-US" sz="1600" dirty="0" err="1">
                <a:solidFill>
                  <a:srgbClr val="717074"/>
                </a:solidFill>
              </a:rPr>
              <a:t>www.imanet.org</a:t>
            </a:r>
            <a:endParaRPr lang="en-US" altLang="en-US" sz="1600" dirty="0">
              <a:solidFill>
                <a:srgbClr val="717074"/>
              </a:solidFill>
            </a:endParaRPr>
          </a:p>
        </p:txBody>
      </p:sp>
      <p:pic>
        <p:nvPicPr>
          <p:cNvPr id="11267" name="Picture 3" descr="C:\Users\cucaja\Desktop\twitter.png">
            <a:hlinkClick r:id="rId3"/>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5"/>
          </p:cNvPr>
          <p:cNvPicPr>
            <a:picLocks noChangeAspect="1" noChangeArrowheads="1"/>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7"/>
          </p:cNvPr>
          <p:cNvPicPr>
            <a:picLocks noChangeAspect="1" noChangeArrowheads="1"/>
          </p:cNvPicPr>
          <p:nvPr userDrawn="1"/>
        </p:nvPicPr>
        <p:blipFill>
          <a:blip r:embed="rId8"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9"/>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4497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FINAL SLIDE ">
    <p:spTree>
      <p:nvGrpSpPr>
        <p:cNvPr id="1" name=""/>
        <p:cNvGrpSpPr/>
        <p:nvPr/>
      </p:nvGrpSpPr>
      <p:grpSpPr>
        <a:xfrm>
          <a:off x="0" y="0"/>
          <a:ext cx="0" cy="0"/>
          <a:chOff x="0" y="0"/>
          <a:chExt cx="0" cy="0"/>
        </a:xfrm>
      </p:grpSpPr>
      <p:sp>
        <p:nvSpPr>
          <p:cNvPr id="7" name="Rectangle 6"/>
          <p:cNvSpPr/>
          <p:nvPr userDrawn="1"/>
        </p:nvSpPr>
        <p:spPr>
          <a:xfrm>
            <a:off x="0" y="3733800"/>
            <a:ext cx="9144000" cy="9144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525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4889" y="3962400"/>
            <a:ext cx="501645" cy="5016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6237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86396"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OWERPOINT\PPT\Original\IMA_Logo-Tag.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2908438" y="5314311"/>
            <a:ext cx="3304770" cy="113023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402530"/>
            <a:ext cx="5029200" cy="3026470"/>
          </a:xfrm>
          <a:prstGeom prst="rect">
            <a:avLst/>
          </a:prstGeom>
        </p:spPr>
        <p:txBody>
          <a:bodyPr>
            <a:spAutoFit/>
          </a:bodyPr>
          <a:lstStyle/>
          <a:p>
            <a:pPr algn="ctr">
              <a:lnSpc>
                <a:spcPct val="150000"/>
              </a:lnSpc>
            </a:pPr>
            <a:r>
              <a:rPr lang="en-US" altLang="en-US" sz="1600" dirty="0">
                <a:solidFill>
                  <a:srgbClr val="FFFFFF"/>
                </a:solidFill>
              </a:rPr>
              <a:t>Institute of Management Accountants</a:t>
            </a:r>
            <a:br>
              <a:rPr lang="en-US" altLang="en-US" sz="1600" dirty="0">
                <a:solidFill>
                  <a:srgbClr val="FFFFFF"/>
                </a:solidFill>
              </a:rPr>
            </a:br>
            <a:r>
              <a:rPr lang="en-US" altLang="en-US" sz="1600" dirty="0">
                <a:solidFill>
                  <a:srgbClr val="FFFFFF"/>
                </a:solidFill>
              </a:rPr>
              <a:t>10 Paragon Drive, Suite 1</a:t>
            </a:r>
          </a:p>
          <a:p>
            <a:pPr algn="ctr">
              <a:lnSpc>
                <a:spcPct val="150000"/>
              </a:lnSpc>
            </a:pPr>
            <a:r>
              <a:rPr lang="en-US" altLang="en-US" sz="1600" dirty="0">
                <a:solidFill>
                  <a:srgbClr val="FFFFFF"/>
                </a:solidFill>
              </a:rPr>
              <a:t>Montvale, New Jersey </a:t>
            </a:r>
          </a:p>
          <a:p>
            <a:pPr algn="ctr">
              <a:lnSpc>
                <a:spcPct val="150000"/>
              </a:lnSpc>
            </a:pPr>
            <a:r>
              <a:rPr lang="en-US" altLang="en-US" sz="1600" dirty="0">
                <a:solidFill>
                  <a:srgbClr val="FFFFFF"/>
                </a:solidFill>
              </a:rPr>
              <a:t>07645-1760  </a:t>
            </a:r>
          </a:p>
          <a:p>
            <a:pPr algn="ctr">
              <a:lnSpc>
                <a:spcPct val="150000"/>
              </a:lnSpc>
            </a:pPr>
            <a:r>
              <a:rPr lang="en-US" altLang="en-US" sz="1600" dirty="0">
                <a:solidFill>
                  <a:srgbClr val="FFFFFF"/>
                </a:solidFill>
              </a:rPr>
              <a:t>U.S.A.</a:t>
            </a:r>
          </a:p>
          <a:p>
            <a:pPr algn="ctr">
              <a:lnSpc>
                <a:spcPct val="150000"/>
              </a:lnSpc>
            </a:pPr>
            <a:r>
              <a:rPr lang="en-US" altLang="en-US" sz="1600" dirty="0">
                <a:solidFill>
                  <a:srgbClr val="FFFFFF"/>
                </a:solidFill>
              </a:rPr>
              <a:t>(800) 638-4427</a:t>
            </a:r>
          </a:p>
          <a:p>
            <a:pPr algn="ctr">
              <a:lnSpc>
                <a:spcPct val="150000"/>
              </a:lnSpc>
            </a:pPr>
            <a:r>
              <a:rPr lang="en-US" altLang="en-US" sz="1600" dirty="0">
                <a:solidFill>
                  <a:srgbClr val="FFFFFF"/>
                </a:solidFill>
              </a:rPr>
              <a:t>+1 (201) 573-9000</a:t>
            </a:r>
          </a:p>
          <a:p>
            <a:pPr algn="ctr">
              <a:lnSpc>
                <a:spcPct val="150000"/>
              </a:lnSpc>
            </a:pPr>
            <a:r>
              <a:rPr lang="en-US" altLang="en-US" sz="1600" dirty="0" err="1">
                <a:solidFill>
                  <a:srgbClr val="FFFFFF"/>
                </a:solidFill>
              </a:rPr>
              <a:t>www.imanet.org</a:t>
            </a:r>
            <a:endParaRPr lang="en-US" altLang="en-US" sz="1600" dirty="0">
              <a:solidFill>
                <a:srgbClr val="FFFFFF"/>
              </a:solidFill>
            </a:endParaRPr>
          </a:p>
        </p:txBody>
      </p:sp>
    </p:spTree>
    <p:extLst>
      <p:ext uri="{BB962C8B-B14F-4D97-AF65-F5344CB8AC3E}">
        <p14:creationId xmlns:p14="http://schemas.microsoft.com/office/powerpoint/2010/main" val="2799397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Gray 2">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918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170433649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1_FINAL SLIDE ">
    <p:spTree>
      <p:nvGrpSpPr>
        <p:cNvPr id="1" name=""/>
        <p:cNvGrpSpPr/>
        <p:nvPr/>
      </p:nvGrpSpPr>
      <p:grpSpPr>
        <a:xfrm>
          <a:off x="0" y="0"/>
          <a:ext cx="0" cy="0"/>
          <a:chOff x="0" y="0"/>
          <a:chExt cx="0" cy="0"/>
        </a:xfrm>
      </p:grpSpPr>
      <p:sp>
        <p:nvSpPr>
          <p:cNvPr id="7" name="Rectangle 6"/>
          <p:cNvSpPr/>
          <p:nvPr userDrawn="1"/>
        </p:nvSpPr>
        <p:spPr>
          <a:xfrm flipH="1" flipV="1">
            <a:off x="0" y="2667000"/>
            <a:ext cx="9144000" cy="8382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flipV="1">
            <a:off x="0" y="3505200"/>
            <a:ext cx="9144000" cy="3429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06359" y="2873957"/>
            <a:ext cx="456041" cy="456041"/>
          </a:xfrm>
          <a:prstGeom prst="rect">
            <a:avLst/>
          </a:prstGeom>
          <a:noFill/>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8355" y="2851155"/>
            <a:ext cx="501645" cy="501645"/>
          </a:xfrm>
          <a:prstGeom prst="rect">
            <a:avLst/>
          </a:prstGeom>
          <a:noFill/>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753759" y="2873957"/>
            <a:ext cx="456041" cy="456041"/>
          </a:xfrm>
          <a:prstGeom prst="rect">
            <a:avLst/>
          </a:prstGeom>
          <a:noFill/>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5159" y="2873957"/>
            <a:ext cx="456041" cy="456041"/>
          </a:xfrm>
          <a:prstGeom prst="rect">
            <a:avLst/>
          </a:prstGeom>
          <a:noFill/>
        </p:spPr>
      </p:pic>
      <p:pic>
        <p:nvPicPr>
          <p:cNvPr id="14" name="Picture 2" descr="E:\POWERPOINT\PPT\Original\IMA_Logo-Tag.jpg"/>
          <p:cNvPicPr>
            <a:picLocks noChangeAspect="1" noChangeArrowheads="1"/>
          </p:cNvPicPr>
          <p:nvPr userDrawn="1"/>
        </p:nvPicPr>
        <p:blipFill>
          <a:blip r:embed="rId10">
            <a:extLst>
              <a:ext uri="{28A0092B-C50C-407E-A947-70E740481C1C}">
                <a14:useLocalDpi xmlns:a14="http://schemas.microsoft.com/office/drawing/2010/main"/>
              </a:ext>
            </a:extLst>
          </a:blip>
          <a:srcRect/>
          <a:stretch>
            <a:fillRect/>
          </a:stretch>
        </p:blipFill>
        <p:spPr bwMode="auto">
          <a:xfrm>
            <a:off x="2743200" y="838200"/>
            <a:ext cx="3635247" cy="124325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3810000"/>
            <a:ext cx="5029200" cy="2657138"/>
          </a:xfrm>
          <a:prstGeom prst="rect">
            <a:avLst/>
          </a:prstGeom>
        </p:spPr>
        <p:txBody>
          <a:bodyPr>
            <a:spAutoFit/>
          </a:bodyPr>
          <a:lstStyle/>
          <a:p>
            <a:pPr algn="ctr">
              <a:lnSpc>
                <a:spcPct val="150000"/>
              </a:lnSpc>
            </a:pPr>
            <a:r>
              <a:rPr lang="en-US" altLang="en-US" sz="1600" dirty="0">
                <a:solidFill>
                  <a:srgbClr val="FFFFFF"/>
                </a:solidFill>
              </a:rPr>
              <a:t>10 Paragon Drive, Suite 1</a:t>
            </a:r>
          </a:p>
          <a:p>
            <a:pPr algn="ctr">
              <a:lnSpc>
                <a:spcPct val="150000"/>
              </a:lnSpc>
            </a:pPr>
            <a:r>
              <a:rPr lang="en-US" altLang="en-US" sz="1600" dirty="0">
                <a:solidFill>
                  <a:srgbClr val="FFFFFF"/>
                </a:solidFill>
              </a:rPr>
              <a:t>Montvale, New Jersey </a:t>
            </a:r>
          </a:p>
          <a:p>
            <a:pPr algn="ctr">
              <a:lnSpc>
                <a:spcPct val="150000"/>
              </a:lnSpc>
            </a:pPr>
            <a:r>
              <a:rPr lang="en-US" altLang="en-US" sz="1600" dirty="0">
                <a:solidFill>
                  <a:srgbClr val="FFFFFF"/>
                </a:solidFill>
              </a:rPr>
              <a:t>07645-1760  </a:t>
            </a:r>
          </a:p>
          <a:p>
            <a:pPr algn="ctr">
              <a:lnSpc>
                <a:spcPct val="150000"/>
              </a:lnSpc>
            </a:pPr>
            <a:r>
              <a:rPr lang="en-US" altLang="en-US" sz="1600" dirty="0">
                <a:solidFill>
                  <a:srgbClr val="FFFFFF"/>
                </a:solidFill>
              </a:rPr>
              <a:t>U.S.A.</a:t>
            </a:r>
          </a:p>
          <a:p>
            <a:pPr algn="ctr">
              <a:lnSpc>
                <a:spcPct val="150000"/>
              </a:lnSpc>
            </a:pPr>
            <a:r>
              <a:rPr lang="en-US" altLang="en-US" sz="1600" dirty="0">
                <a:solidFill>
                  <a:srgbClr val="FFFFFF"/>
                </a:solidFill>
              </a:rPr>
              <a:t>(800) 638-4427</a:t>
            </a:r>
          </a:p>
          <a:p>
            <a:pPr algn="ctr">
              <a:lnSpc>
                <a:spcPct val="150000"/>
              </a:lnSpc>
            </a:pPr>
            <a:r>
              <a:rPr lang="en-US" altLang="en-US" sz="1600" dirty="0">
                <a:solidFill>
                  <a:srgbClr val="FFFFFF"/>
                </a:solidFill>
              </a:rPr>
              <a:t>+1 (201) 573-9000</a:t>
            </a:r>
          </a:p>
          <a:p>
            <a:pPr algn="ctr">
              <a:lnSpc>
                <a:spcPct val="150000"/>
              </a:lnSpc>
            </a:pPr>
            <a:r>
              <a:rPr lang="en-US" altLang="en-US" sz="1600" dirty="0" err="1">
                <a:solidFill>
                  <a:srgbClr val="FFFFFF"/>
                </a:solidFill>
              </a:rPr>
              <a:t>www.imanet.org</a:t>
            </a:r>
            <a:endParaRPr lang="en-US" altLang="en-US" sz="1600" dirty="0">
              <a:solidFill>
                <a:srgbClr val="FFFFFF"/>
              </a:solidFill>
            </a:endParaRPr>
          </a:p>
        </p:txBody>
      </p:sp>
    </p:spTree>
    <p:extLst>
      <p:ext uri="{BB962C8B-B14F-4D97-AF65-F5344CB8AC3E}">
        <p14:creationId xmlns:p14="http://schemas.microsoft.com/office/powerpoint/2010/main" val="65217057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sp>
        <p:nvSpPr>
          <p:cNvPr id="11" name="Rectangle 10"/>
          <p:cNvSpPr/>
          <p:nvPr userDrawn="1"/>
        </p:nvSpPr>
        <p:spPr>
          <a:xfrm>
            <a:off x="0" y="3733800"/>
            <a:ext cx="9144000" cy="7620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 Placeholder 5"/>
          <p:cNvSpPr>
            <a:spLocks noGrp="1"/>
          </p:cNvSpPr>
          <p:nvPr>
            <p:ph type="body" sz="quarter" idx="10" hasCustomPrompt="1"/>
          </p:nvPr>
        </p:nvSpPr>
        <p:spPr>
          <a:xfrm>
            <a:off x="533400" y="3733800"/>
            <a:ext cx="8229600" cy="914400"/>
          </a:xfrm>
        </p:spPr>
        <p:txBody>
          <a:bodyPr>
            <a:noAutofit/>
          </a:bodyPr>
          <a:lstStyle>
            <a:lvl1pPr marL="0" indent="0">
              <a:buNone/>
              <a:defRPr sz="3600" b="0" baseline="0">
                <a:solidFill>
                  <a:schemeClr val="bg1"/>
                </a:solidFill>
                <a:latin typeface="Arial"/>
                <a:cs typeface="Arial"/>
              </a:defRPr>
            </a:lvl1pPr>
          </a:lstStyle>
          <a:p>
            <a:pPr lvl="0"/>
            <a:r>
              <a:rPr lang="en-US" dirty="0"/>
              <a:t>Set the standard. How far will you go?</a:t>
            </a:r>
          </a:p>
        </p:txBody>
      </p:sp>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000" y="5869685"/>
            <a:ext cx="2667000" cy="912114"/>
          </a:xfrm>
          <a:prstGeom prst="rect">
            <a:avLst/>
          </a:prstGeom>
        </p:spPr>
      </p:pic>
      <p:pic>
        <p:nvPicPr>
          <p:cNvPr id="7" name="Picture 16" descr="CMA_Logo"/>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1000" y="5843588"/>
            <a:ext cx="2971800" cy="1014412"/>
          </a:xfrm>
          <a:prstGeom prst="rect">
            <a:avLst/>
          </a:prstGeom>
          <a:noFill/>
          <a:ln w="9525">
            <a:noFill/>
            <a:miter lim="800000"/>
            <a:headEnd/>
            <a:tailEnd/>
          </a:ln>
        </p:spPr>
      </p:pic>
      <p:pic>
        <p:nvPicPr>
          <p:cNvPr id="3" name="Picture 2" descr="Powerpoint-Title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36324" y="2743200"/>
            <a:ext cx="6245476" cy="717870"/>
          </a:xfrm>
          <a:prstGeom prst="rect">
            <a:avLst/>
          </a:prstGeom>
        </p:spPr>
      </p:pic>
    </p:spTree>
    <p:extLst>
      <p:ext uri="{BB962C8B-B14F-4D97-AF65-F5344CB8AC3E}">
        <p14:creationId xmlns:p14="http://schemas.microsoft.com/office/powerpoint/2010/main" val="40916327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Transition Blue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39119101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514600"/>
            <a:ext cx="5562600" cy="762000"/>
          </a:xfrm>
        </p:spPr>
        <p:txBody>
          <a:bodyPr>
            <a:normAutofit/>
          </a:bodyPr>
          <a:lstStyle>
            <a:lvl1pPr>
              <a:defRPr sz="4000" b="1" baseline="0">
                <a:solidFill>
                  <a:schemeClr val="accent1"/>
                </a:solidFill>
              </a:defRPr>
            </a:lvl1pPr>
          </a:lstStyle>
          <a:p>
            <a:r>
              <a:rPr lang="en-US" dirty="0" err="1"/>
              <a:t>Powerpoint</a:t>
            </a:r>
            <a:r>
              <a:rPr lang="en-US" dirty="0"/>
              <a:t> Main Title</a:t>
            </a:r>
          </a:p>
        </p:txBody>
      </p:sp>
      <p:sp>
        <p:nvSpPr>
          <p:cNvPr id="6" name="Text Placeholder 5"/>
          <p:cNvSpPr>
            <a:spLocks noGrp="1"/>
          </p:cNvSpPr>
          <p:nvPr>
            <p:ph type="body" sz="quarter" idx="10" hasCustomPrompt="1"/>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dirty="0"/>
              <a:t>Second Statement</a:t>
            </a:r>
          </a:p>
        </p:txBody>
      </p:sp>
      <p:sp>
        <p:nvSpPr>
          <p:cNvPr id="8" name="Picture Placeholder 7"/>
          <p:cNvSpPr>
            <a:spLocks noGrp="1"/>
          </p:cNvSpPr>
          <p:nvPr>
            <p:ph type="pic" sz="quarter" idx="11" hasCustomPrompt="1"/>
          </p:nvPr>
        </p:nvSpPr>
        <p:spPr>
          <a:xfrm>
            <a:off x="6019800" y="2514600"/>
            <a:ext cx="3048000" cy="2743200"/>
          </a:xfrm>
        </p:spPr>
        <p:txBody>
          <a:bodyPr/>
          <a:lstStyle>
            <a:lvl1pPr marL="0" indent="0" algn="ctr">
              <a:buNone/>
              <a:defRPr/>
            </a:lvl1pPr>
          </a:lstStyle>
          <a:p>
            <a:r>
              <a:rPr lang="en-US" dirty="0"/>
              <a:t>IMAGE</a:t>
            </a:r>
          </a:p>
          <a:p>
            <a:endParaRPr lang="en-US" dirty="0"/>
          </a:p>
        </p:txBody>
      </p:sp>
      <p:sp>
        <p:nvSpPr>
          <p:cNvPr id="10" name="Text Placeholder 5"/>
          <p:cNvSpPr>
            <a:spLocks noGrp="1"/>
          </p:cNvSpPr>
          <p:nvPr>
            <p:ph type="body" sz="quarter" idx="12" hasCustomPrompt="1"/>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dirty="0"/>
              <a:t>PowerPoint Author</a:t>
            </a:r>
          </a:p>
        </p:txBody>
      </p:sp>
      <p:sp>
        <p:nvSpPr>
          <p:cNvPr id="5" name="Footer Placeholder 4"/>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0378266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2_MAIN TITLE SLIDE">
    <p:spTree>
      <p:nvGrpSpPr>
        <p:cNvPr id="1" name=""/>
        <p:cNvGrpSpPr/>
        <p:nvPr/>
      </p:nvGrpSpPr>
      <p:grpSpPr>
        <a:xfrm>
          <a:off x="0" y="0"/>
          <a:ext cx="0" cy="0"/>
          <a:chOff x="0" y="0"/>
          <a:chExt cx="0" cy="0"/>
        </a:xfrm>
      </p:grpSpPr>
      <p:sp>
        <p:nvSpPr>
          <p:cNvPr id="5" name="Footer Placeholder 4"/>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12" name="Rectangle 11"/>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itle 1"/>
          <p:cNvSpPr>
            <a:spLocks noGrp="1"/>
          </p:cNvSpPr>
          <p:nvPr>
            <p:ph type="title" hasCustomPrompt="1"/>
          </p:nvPr>
        </p:nvSpPr>
        <p:spPr>
          <a:xfrm>
            <a:off x="457200" y="122238"/>
            <a:ext cx="8229600" cy="868362"/>
          </a:xfrm>
        </p:spPr>
        <p:txBody>
          <a:bodyPr>
            <a:normAutofit/>
          </a:bodyPr>
          <a:lstStyle>
            <a:lvl1pPr>
              <a:defRPr sz="3600"/>
            </a:lvl1pPr>
          </a:lstStyle>
          <a:p>
            <a:r>
              <a:rPr lang="en-US" dirty="0"/>
              <a:t>Presentation Index</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1" y="5867400"/>
            <a:ext cx="2523761" cy="838200"/>
          </a:xfrm>
          <a:prstGeom prst="rect">
            <a:avLst/>
          </a:prstGeom>
        </p:spPr>
      </p:pic>
    </p:spTree>
    <p:extLst>
      <p:ext uri="{BB962C8B-B14F-4D97-AF65-F5344CB8AC3E}">
        <p14:creationId xmlns:p14="http://schemas.microsoft.com/office/powerpoint/2010/main" val="329280484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lumMod val="7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dirty="0"/>
          </a:p>
        </p:txBody>
      </p:sp>
    </p:spTree>
    <p:extLst>
      <p:ext uri="{BB962C8B-B14F-4D97-AF65-F5344CB8AC3E}">
        <p14:creationId xmlns:p14="http://schemas.microsoft.com/office/powerpoint/2010/main" val="1388438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7282200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89082555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417638"/>
            <a:ext cx="3962400" cy="639762"/>
          </a:xfrm>
        </p:spPr>
        <p:txBody>
          <a:bodyPr anchor="b"/>
          <a:lstStyle>
            <a:lvl1pPr marL="0" indent="0">
              <a:buNone/>
              <a:defRPr sz="2400" b="1" baseline="0">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4400" y="1417638"/>
            <a:ext cx="3962400" cy="639762"/>
          </a:xfrm>
        </p:spPr>
        <p:txBody>
          <a:bodyPr anchor="b"/>
          <a:lstStyle>
            <a:lvl1pPr marL="0" indent="0">
              <a:buNone/>
              <a:defRPr sz="2400" b="1">
                <a:solidFill>
                  <a:schemeClr val="tx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7" name="Footer Placeholder 6"/>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8969875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2" name="Footer Placeholder 1"/>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6395198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D1CD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814042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hasCustomPrompt="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7615672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a:lstStyle>
            <a:lvl1pPr marL="0" indent="0">
              <a:buNone/>
              <a:defRPr/>
            </a:lvl1pPr>
          </a:lstStyle>
          <a:p>
            <a:r>
              <a:rPr lang="en-US" dirty="0"/>
              <a:t>Click icon to add chart</a:t>
            </a:r>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816017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a:lstStyle>
            <a:lvl1pPr marL="0" indent="0">
              <a:buNone/>
              <a:defRPr/>
            </a:lvl1pPr>
          </a:lstStyle>
          <a:p>
            <a:r>
              <a:rPr lang="en-US" dirty="0"/>
              <a:t>Click icon to add chart</a:t>
            </a:r>
          </a:p>
        </p:txBody>
      </p:sp>
      <p:sp>
        <p:nvSpPr>
          <p:cNvPr id="3" name="Text Placeholder 2"/>
          <p:cNvSpPr>
            <a:spLocks noGrp="1"/>
          </p:cNvSpPr>
          <p:nvPr>
            <p:ph type="body" sz="quarter" idx="12" hasCustomPrompt="1"/>
          </p:nvPr>
        </p:nvSpPr>
        <p:spPr>
          <a:xfrm>
            <a:off x="457200" y="1524000"/>
            <a:ext cx="2514600" cy="4191000"/>
          </a:xfrm>
        </p:spPr>
        <p:txBody>
          <a:bodyPr/>
          <a:lstStyle>
            <a:lvl1pPr marL="0" indent="0">
              <a:buNone/>
              <a:defRPr/>
            </a:lvl1pPr>
          </a:lstStyle>
          <a:p>
            <a:pPr lvl="0"/>
            <a:r>
              <a:rPr lang="en-US" dirty="0"/>
              <a:t>Caption</a:t>
            </a:r>
          </a:p>
        </p:txBody>
      </p:sp>
      <p:sp>
        <p:nvSpPr>
          <p:cNvPr id="2" name="Footer Placeholder 1"/>
          <p:cNvSpPr>
            <a:spLocks noGrp="1"/>
          </p:cNvSpPr>
          <p:nvPr>
            <p:ph type="ftr" sz="quarter" idx="13"/>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05768283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a:lstStyle>
            <a:lvl1pPr marL="0" indent="0">
              <a:buNone/>
              <a:defRPr/>
            </a:lvl1pPr>
          </a:lstStyle>
          <a:p>
            <a:r>
              <a:rPr lang="en-US" dirty="0"/>
              <a:t>Click icon to add table</a:t>
            </a:r>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43893761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hasCustomPrompt="1"/>
          </p:nvPr>
        </p:nvSpPr>
        <p:spPr>
          <a:xfrm>
            <a:off x="457200" y="1524000"/>
            <a:ext cx="2514600" cy="3733800"/>
          </a:xfrm>
        </p:spPr>
        <p:txBody>
          <a:bodyPr/>
          <a:lstStyle>
            <a:lvl1pPr marL="0" indent="0">
              <a:buNone/>
              <a:defRPr/>
            </a:lvl1pPr>
          </a:lstStyle>
          <a:p>
            <a:pPr lvl="0"/>
            <a:r>
              <a:rPr lang="en-US" dirty="0"/>
              <a:t>Caption</a:t>
            </a:r>
          </a:p>
        </p:txBody>
      </p:sp>
      <p:sp>
        <p:nvSpPr>
          <p:cNvPr id="4" name="Table Placeholder 3"/>
          <p:cNvSpPr>
            <a:spLocks noGrp="1"/>
          </p:cNvSpPr>
          <p:nvPr>
            <p:ph type="tbl" sz="quarter" idx="13"/>
          </p:nvPr>
        </p:nvSpPr>
        <p:spPr>
          <a:xfrm>
            <a:off x="3048000" y="1524000"/>
            <a:ext cx="5638800" cy="37338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742662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17230914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 name="Rectangle 3"/>
          <p:cNvSpPr/>
          <p:nvPr userDrawn="1"/>
        </p:nvSpPr>
        <p:spPr>
          <a:xfrm>
            <a:off x="2057400" y="2590800"/>
            <a:ext cx="5029200" cy="2657138"/>
          </a:xfrm>
          <a:prstGeom prst="rect">
            <a:avLst/>
          </a:prstGeom>
        </p:spPr>
        <p:txBody>
          <a:bodyPr>
            <a:spAutoFit/>
          </a:bodyPr>
          <a:lstStyle/>
          <a:p>
            <a:pPr algn="ctr">
              <a:lnSpc>
                <a:spcPct val="150000"/>
              </a:lnSpc>
            </a:pPr>
            <a:r>
              <a:rPr lang="en-US" altLang="en-US" sz="1600" dirty="0">
                <a:solidFill>
                  <a:srgbClr val="717074">
                    <a:lumMod val="75000"/>
                  </a:srgbClr>
                </a:solidFill>
              </a:rPr>
              <a:t>10 Paragon Drive, Suite 1</a:t>
            </a:r>
          </a:p>
          <a:p>
            <a:pPr algn="ctr">
              <a:lnSpc>
                <a:spcPct val="150000"/>
              </a:lnSpc>
            </a:pPr>
            <a:r>
              <a:rPr lang="en-US" altLang="en-US" sz="1600" dirty="0">
                <a:solidFill>
                  <a:srgbClr val="717074">
                    <a:lumMod val="75000"/>
                  </a:srgbClr>
                </a:solidFill>
              </a:rPr>
              <a:t>Montvale, New Jersey </a:t>
            </a:r>
          </a:p>
          <a:p>
            <a:pPr algn="ctr">
              <a:lnSpc>
                <a:spcPct val="150000"/>
              </a:lnSpc>
            </a:pPr>
            <a:r>
              <a:rPr lang="en-US" altLang="en-US" sz="1600" dirty="0">
                <a:solidFill>
                  <a:srgbClr val="717074">
                    <a:lumMod val="75000"/>
                  </a:srgbClr>
                </a:solidFill>
              </a:rPr>
              <a:t>07645-1760  </a:t>
            </a:r>
          </a:p>
          <a:p>
            <a:pPr algn="ctr">
              <a:lnSpc>
                <a:spcPct val="150000"/>
              </a:lnSpc>
            </a:pPr>
            <a:r>
              <a:rPr lang="en-US" altLang="en-US" sz="1600" dirty="0">
                <a:solidFill>
                  <a:srgbClr val="717074">
                    <a:lumMod val="75000"/>
                  </a:srgbClr>
                </a:solidFill>
              </a:rPr>
              <a:t> U.S.A.</a:t>
            </a:r>
          </a:p>
          <a:p>
            <a:pPr algn="ctr">
              <a:lnSpc>
                <a:spcPct val="150000"/>
              </a:lnSpc>
            </a:pPr>
            <a:r>
              <a:rPr lang="en-US" altLang="en-US" sz="1600" dirty="0">
                <a:solidFill>
                  <a:srgbClr val="717074">
                    <a:lumMod val="75000"/>
                  </a:srgbClr>
                </a:solidFill>
              </a:rPr>
              <a:t>(800) 638-4427</a:t>
            </a:r>
          </a:p>
          <a:p>
            <a:pPr algn="ctr">
              <a:lnSpc>
                <a:spcPct val="150000"/>
              </a:lnSpc>
            </a:pPr>
            <a:r>
              <a:rPr lang="en-US" altLang="en-US" sz="1600" dirty="0">
                <a:solidFill>
                  <a:srgbClr val="717074">
                    <a:lumMod val="75000"/>
                  </a:srgbClr>
                </a:solidFill>
              </a:rPr>
              <a:t>(201) 573-9000</a:t>
            </a:r>
          </a:p>
          <a:p>
            <a:pPr algn="ctr">
              <a:lnSpc>
                <a:spcPct val="150000"/>
              </a:lnSpc>
            </a:pPr>
            <a:r>
              <a:rPr lang="en-US" altLang="en-US" sz="1600" dirty="0" err="1">
                <a:solidFill>
                  <a:srgbClr val="717074">
                    <a:lumMod val="75000"/>
                  </a:srgbClr>
                </a:solidFill>
              </a:rPr>
              <a:t>www.imanet.org</a:t>
            </a:r>
            <a:endParaRPr lang="en-US" altLang="en-US" sz="1600" dirty="0">
              <a:solidFill>
                <a:srgbClr val="717074">
                  <a:lumMod val="75000"/>
                </a:srgbClr>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51035" y="838200"/>
            <a:ext cx="4041930" cy="1342420"/>
          </a:xfrm>
          <a:prstGeom prst="rect">
            <a:avLst/>
          </a:prstGeom>
        </p:spPr>
      </p:pic>
    </p:spTree>
    <p:extLst>
      <p:ext uri="{BB962C8B-B14F-4D97-AF65-F5344CB8AC3E}">
        <p14:creationId xmlns:p14="http://schemas.microsoft.com/office/powerpoint/2010/main" val="129452983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FINAL SLIDE ">
    <p:spTree>
      <p:nvGrpSpPr>
        <p:cNvPr id="1" name=""/>
        <p:cNvGrpSpPr/>
        <p:nvPr/>
      </p:nvGrpSpPr>
      <p:grpSpPr>
        <a:xfrm>
          <a:off x="0" y="0"/>
          <a:ext cx="0" cy="0"/>
          <a:chOff x="0" y="0"/>
          <a:chExt cx="0" cy="0"/>
        </a:xfrm>
      </p:grpSpPr>
      <p:sp>
        <p:nvSpPr>
          <p:cNvPr id="7" name="Rectangle 6"/>
          <p:cNvSpPr/>
          <p:nvPr userDrawn="1"/>
        </p:nvSpPr>
        <p:spPr>
          <a:xfrm>
            <a:off x="0" y="3733800"/>
            <a:ext cx="9144000" cy="9144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4525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4889" y="3962400"/>
            <a:ext cx="501645" cy="501645"/>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623701" y="3985202"/>
            <a:ext cx="456041" cy="456041"/>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86396" y="3985202"/>
            <a:ext cx="456041" cy="45604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userDrawn="1"/>
        </p:nvSpPr>
        <p:spPr>
          <a:xfrm>
            <a:off x="2057400" y="402530"/>
            <a:ext cx="5029200" cy="3026470"/>
          </a:xfrm>
          <a:prstGeom prst="rect">
            <a:avLst/>
          </a:prstGeom>
        </p:spPr>
        <p:txBody>
          <a:bodyPr>
            <a:spAutoFit/>
          </a:bodyPr>
          <a:lstStyle/>
          <a:p>
            <a:pPr algn="ctr">
              <a:lnSpc>
                <a:spcPct val="150000"/>
              </a:lnSpc>
            </a:pPr>
            <a:r>
              <a:rPr lang="en-US" altLang="en-US" sz="1600" dirty="0">
                <a:solidFill>
                  <a:srgbClr val="FFFFFF"/>
                </a:solidFill>
              </a:rPr>
              <a:t>Institute of Management Accountants</a:t>
            </a:r>
            <a:br>
              <a:rPr lang="en-US" altLang="en-US" sz="1600" dirty="0">
                <a:solidFill>
                  <a:srgbClr val="FFFFFF"/>
                </a:solidFill>
              </a:rPr>
            </a:br>
            <a:r>
              <a:rPr lang="en-US" altLang="en-US" sz="1600" dirty="0">
                <a:solidFill>
                  <a:srgbClr val="FFFFFF"/>
                </a:solidFill>
              </a:rPr>
              <a:t>10 Paragon Drive, Suite 1</a:t>
            </a:r>
          </a:p>
          <a:p>
            <a:pPr algn="ctr">
              <a:lnSpc>
                <a:spcPct val="150000"/>
              </a:lnSpc>
            </a:pPr>
            <a:r>
              <a:rPr lang="en-US" altLang="en-US" sz="1600" dirty="0">
                <a:solidFill>
                  <a:srgbClr val="FFFFFF"/>
                </a:solidFill>
              </a:rPr>
              <a:t>Montvale, New Jersey </a:t>
            </a:r>
          </a:p>
          <a:p>
            <a:pPr algn="ctr">
              <a:lnSpc>
                <a:spcPct val="150000"/>
              </a:lnSpc>
            </a:pPr>
            <a:r>
              <a:rPr lang="en-US" altLang="en-US" sz="1600" dirty="0">
                <a:solidFill>
                  <a:srgbClr val="FFFFFF"/>
                </a:solidFill>
              </a:rPr>
              <a:t>07645-1760  </a:t>
            </a:r>
          </a:p>
          <a:p>
            <a:pPr algn="ctr">
              <a:lnSpc>
                <a:spcPct val="150000"/>
              </a:lnSpc>
            </a:pPr>
            <a:r>
              <a:rPr lang="en-US" altLang="en-US" sz="1600" dirty="0">
                <a:solidFill>
                  <a:srgbClr val="FFFFFF"/>
                </a:solidFill>
              </a:rPr>
              <a:t>U.S.A.</a:t>
            </a:r>
          </a:p>
          <a:p>
            <a:pPr algn="ctr">
              <a:lnSpc>
                <a:spcPct val="150000"/>
              </a:lnSpc>
            </a:pPr>
            <a:r>
              <a:rPr lang="en-US" altLang="en-US" sz="1600" dirty="0">
                <a:solidFill>
                  <a:srgbClr val="FFFFFF"/>
                </a:solidFill>
              </a:rPr>
              <a:t>(800) 638-4427</a:t>
            </a:r>
          </a:p>
          <a:p>
            <a:pPr algn="ctr">
              <a:lnSpc>
                <a:spcPct val="150000"/>
              </a:lnSpc>
            </a:pPr>
            <a:r>
              <a:rPr lang="en-US" altLang="en-US" sz="1600" dirty="0">
                <a:solidFill>
                  <a:srgbClr val="FFFFFF"/>
                </a:solidFill>
              </a:rPr>
              <a:t>+1 (201) 573-9000</a:t>
            </a:r>
          </a:p>
          <a:p>
            <a:pPr algn="ctr">
              <a:lnSpc>
                <a:spcPct val="150000"/>
              </a:lnSpc>
            </a:pPr>
            <a:r>
              <a:rPr lang="en-US" altLang="en-US" sz="1600" dirty="0" err="1">
                <a:solidFill>
                  <a:srgbClr val="FFFFFF"/>
                </a:solidFill>
              </a:rPr>
              <a:t>www.imanet.org</a:t>
            </a:r>
            <a:endParaRPr lang="en-US" altLang="en-US" sz="1600" dirty="0">
              <a:solidFill>
                <a:srgbClr val="FFFFFF"/>
              </a:solidFill>
            </a:endParaRPr>
          </a:p>
        </p:txBody>
      </p:sp>
      <p:pic>
        <p:nvPicPr>
          <p:cNvPr id="11" name="Picture 1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551035" y="5105400"/>
            <a:ext cx="4041930" cy="1342420"/>
          </a:xfrm>
          <a:prstGeom prst="rect">
            <a:avLst/>
          </a:prstGeom>
        </p:spPr>
      </p:pic>
    </p:spTree>
    <p:extLst>
      <p:ext uri="{BB962C8B-B14F-4D97-AF65-F5344CB8AC3E}">
        <p14:creationId xmlns:p14="http://schemas.microsoft.com/office/powerpoint/2010/main" val="24370663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FINAL SLIDE ">
    <p:spTree>
      <p:nvGrpSpPr>
        <p:cNvPr id="1" name=""/>
        <p:cNvGrpSpPr/>
        <p:nvPr/>
      </p:nvGrpSpPr>
      <p:grpSpPr>
        <a:xfrm>
          <a:off x="0" y="0"/>
          <a:ext cx="0" cy="0"/>
          <a:chOff x="0" y="0"/>
          <a:chExt cx="0" cy="0"/>
        </a:xfrm>
      </p:grpSpPr>
      <p:sp>
        <p:nvSpPr>
          <p:cNvPr id="7" name="Rectangle 6"/>
          <p:cNvSpPr/>
          <p:nvPr userDrawn="1"/>
        </p:nvSpPr>
        <p:spPr>
          <a:xfrm flipH="1" flipV="1">
            <a:off x="0" y="2667000"/>
            <a:ext cx="9144000" cy="838200"/>
          </a:xfrm>
          <a:prstGeom prst="rect">
            <a:avLst/>
          </a:prstGeom>
          <a:solidFill>
            <a:srgbClr val="CD6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flipV="1">
            <a:off x="0" y="3505200"/>
            <a:ext cx="9144000" cy="34290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pic>
        <p:nvPicPr>
          <p:cNvPr id="11267" name="Picture 3" descr="C:\Users\cucaja\Desktop\twitter.png">
            <a:hlinkClick r:id="rId2"/>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506359" y="2873957"/>
            <a:ext cx="456041" cy="456041"/>
          </a:xfrm>
          <a:prstGeom prst="rect">
            <a:avLst/>
          </a:prstGeom>
          <a:noFill/>
        </p:spPr>
      </p:pic>
      <p:pic>
        <p:nvPicPr>
          <p:cNvPr id="11268" name="Picture 4" descr="C:\Users\cucaja\Desktop\youtube.png">
            <a:hlinkClick r:id="rId4"/>
          </p:cNvPr>
          <p:cNvPicPr>
            <a:picLocks noChangeAspect="1" noChangeArrowheads="1"/>
          </p:cNvPicPr>
          <p:nvPr userDrawn="1"/>
        </p:nvPicPr>
        <p:blipFill>
          <a:blip r:embed="rId5" cstate="screen">
            <a:extLst>
              <a:ext uri="{28A0092B-C50C-407E-A947-70E740481C1C}">
                <a14:useLocalDpi xmlns:a14="http://schemas.microsoft.com/office/drawing/2010/main"/>
              </a:ext>
            </a:extLst>
          </a:blip>
          <a:srcRect/>
          <a:stretch>
            <a:fillRect/>
          </a:stretch>
        </p:blipFill>
        <p:spPr bwMode="auto">
          <a:xfrm>
            <a:off x="7118355" y="2851155"/>
            <a:ext cx="501645" cy="501645"/>
          </a:xfrm>
          <a:prstGeom prst="rect">
            <a:avLst/>
          </a:prstGeom>
          <a:noFill/>
        </p:spPr>
      </p:pic>
      <p:pic>
        <p:nvPicPr>
          <p:cNvPr id="11269" name="Picture 5" descr="C:\Users\cucaja\Desktop\facebook.png">
            <a:hlinkClick r:id="rId6"/>
          </p:cNvPr>
          <p:cNvPicPr>
            <a:picLocks noChangeAspect="1" noChangeArrowheads="1"/>
          </p:cNvPicPr>
          <p:nvPr userDrawn="1"/>
        </p:nvPicPr>
        <p:blipFill>
          <a:blip r:embed="rId7" cstate="screen">
            <a:extLst>
              <a:ext uri="{28A0092B-C50C-407E-A947-70E740481C1C}">
                <a14:useLocalDpi xmlns:a14="http://schemas.microsoft.com/office/drawing/2010/main"/>
              </a:ext>
            </a:extLst>
          </a:blip>
          <a:srcRect/>
          <a:stretch>
            <a:fillRect/>
          </a:stretch>
        </p:blipFill>
        <p:spPr bwMode="auto">
          <a:xfrm>
            <a:off x="1753759" y="2873957"/>
            <a:ext cx="456041" cy="456041"/>
          </a:xfrm>
          <a:prstGeom prst="rect">
            <a:avLst/>
          </a:prstGeom>
          <a:noFill/>
        </p:spPr>
      </p:pic>
      <p:pic>
        <p:nvPicPr>
          <p:cNvPr id="11270" name="Picture 6" descr="C:\Users\cucaja\Desktop\linkedIn.png">
            <a:hlinkClick r:id="rId8"/>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5335159" y="2873957"/>
            <a:ext cx="456041" cy="456041"/>
          </a:xfrm>
          <a:prstGeom prst="rect">
            <a:avLst/>
          </a:prstGeom>
          <a:noFill/>
        </p:spPr>
      </p:pic>
      <p:sp>
        <p:nvSpPr>
          <p:cNvPr id="10" name="Rectangle 9"/>
          <p:cNvSpPr/>
          <p:nvPr userDrawn="1"/>
        </p:nvSpPr>
        <p:spPr>
          <a:xfrm>
            <a:off x="2057400" y="3810000"/>
            <a:ext cx="5029200" cy="2657138"/>
          </a:xfrm>
          <a:prstGeom prst="rect">
            <a:avLst/>
          </a:prstGeom>
        </p:spPr>
        <p:txBody>
          <a:bodyPr>
            <a:spAutoFit/>
          </a:bodyPr>
          <a:lstStyle/>
          <a:p>
            <a:pPr algn="ctr">
              <a:lnSpc>
                <a:spcPct val="150000"/>
              </a:lnSpc>
            </a:pPr>
            <a:r>
              <a:rPr lang="en-US" altLang="en-US" sz="1600" dirty="0">
                <a:solidFill>
                  <a:srgbClr val="FFFFFF"/>
                </a:solidFill>
              </a:rPr>
              <a:t>10 Paragon Drive, Suite 1</a:t>
            </a:r>
          </a:p>
          <a:p>
            <a:pPr algn="ctr">
              <a:lnSpc>
                <a:spcPct val="150000"/>
              </a:lnSpc>
            </a:pPr>
            <a:r>
              <a:rPr lang="en-US" altLang="en-US" sz="1600" dirty="0">
                <a:solidFill>
                  <a:srgbClr val="FFFFFF"/>
                </a:solidFill>
              </a:rPr>
              <a:t>Montvale, New Jersey </a:t>
            </a:r>
          </a:p>
          <a:p>
            <a:pPr algn="ctr">
              <a:lnSpc>
                <a:spcPct val="150000"/>
              </a:lnSpc>
            </a:pPr>
            <a:r>
              <a:rPr lang="en-US" altLang="en-US" sz="1600" dirty="0">
                <a:solidFill>
                  <a:srgbClr val="FFFFFF"/>
                </a:solidFill>
              </a:rPr>
              <a:t>07645-1760  </a:t>
            </a:r>
          </a:p>
          <a:p>
            <a:pPr algn="ctr">
              <a:lnSpc>
                <a:spcPct val="150000"/>
              </a:lnSpc>
            </a:pPr>
            <a:r>
              <a:rPr lang="en-US" altLang="en-US" sz="1600" dirty="0">
                <a:solidFill>
                  <a:srgbClr val="FFFFFF"/>
                </a:solidFill>
              </a:rPr>
              <a:t>U.S.A.</a:t>
            </a:r>
          </a:p>
          <a:p>
            <a:pPr algn="ctr">
              <a:lnSpc>
                <a:spcPct val="150000"/>
              </a:lnSpc>
            </a:pPr>
            <a:r>
              <a:rPr lang="en-US" altLang="en-US" sz="1600" dirty="0">
                <a:solidFill>
                  <a:srgbClr val="FFFFFF"/>
                </a:solidFill>
              </a:rPr>
              <a:t>(800) 638-4427</a:t>
            </a:r>
          </a:p>
          <a:p>
            <a:pPr algn="ctr">
              <a:lnSpc>
                <a:spcPct val="150000"/>
              </a:lnSpc>
            </a:pPr>
            <a:r>
              <a:rPr lang="en-US" altLang="en-US" sz="1600" dirty="0">
                <a:solidFill>
                  <a:srgbClr val="FFFFFF"/>
                </a:solidFill>
              </a:rPr>
              <a:t>+1 (201) 573-9000</a:t>
            </a:r>
          </a:p>
          <a:p>
            <a:pPr algn="ctr">
              <a:lnSpc>
                <a:spcPct val="150000"/>
              </a:lnSpc>
            </a:pPr>
            <a:r>
              <a:rPr lang="en-US" altLang="en-US" sz="1600" dirty="0">
                <a:solidFill>
                  <a:srgbClr val="FFFFFF"/>
                </a:solidFill>
              </a:rPr>
              <a:t>www.imanet.org/certification</a:t>
            </a:r>
          </a:p>
        </p:txBody>
      </p:sp>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2628900" y="918653"/>
            <a:ext cx="3886200" cy="1001911"/>
          </a:xfrm>
          <a:prstGeom prst="rect">
            <a:avLst/>
          </a:prstGeom>
        </p:spPr>
      </p:pic>
    </p:spTree>
    <p:extLst>
      <p:ext uri="{BB962C8B-B14F-4D97-AF65-F5344CB8AC3E}">
        <p14:creationId xmlns:p14="http://schemas.microsoft.com/office/powerpoint/2010/main" val="27109374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3_MAIN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b="18409"/>
          <a:stretch/>
        </p:blipFill>
        <p:spPr>
          <a:xfrm>
            <a:off x="1" y="0"/>
            <a:ext cx="9254054" cy="5029200"/>
          </a:xfrm>
          <a:prstGeom prst="rect">
            <a:avLst/>
          </a:prstGeom>
        </p:spPr>
      </p:pic>
      <p:sp>
        <p:nvSpPr>
          <p:cNvPr id="9" name="Rectangle 8"/>
          <p:cNvSpPr/>
          <p:nvPr userDrawn="1"/>
        </p:nvSpPr>
        <p:spPr>
          <a:xfrm>
            <a:off x="0" y="5000933"/>
            <a:ext cx="9144000" cy="637867"/>
          </a:xfrm>
          <a:prstGeom prst="rect">
            <a:avLst/>
          </a:prstGeom>
          <a:solidFill>
            <a:srgbClr val="E56C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11" name="Rectangle 10"/>
          <p:cNvSpPr/>
          <p:nvPr userDrawn="1"/>
        </p:nvSpPr>
        <p:spPr>
          <a:xfrm>
            <a:off x="0" y="4078886"/>
            <a:ext cx="9144000" cy="922047"/>
          </a:xfrm>
          <a:prstGeom prst="rect">
            <a:avLst/>
          </a:prstGeom>
          <a:solidFill>
            <a:srgbClr val="18345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FFFF"/>
              </a:solidFill>
            </a:endParaRPr>
          </a:p>
        </p:txBody>
      </p:sp>
      <p:sp>
        <p:nvSpPr>
          <p:cNvPr id="6" name="Text Placeholder 5"/>
          <p:cNvSpPr>
            <a:spLocks noGrp="1"/>
          </p:cNvSpPr>
          <p:nvPr>
            <p:ph type="body" sz="quarter" idx="10" hasCustomPrompt="1"/>
          </p:nvPr>
        </p:nvSpPr>
        <p:spPr>
          <a:xfrm>
            <a:off x="381000" y="5029200"/>
            <a:ext cx="8686800" cy="669765"/>
          </a:xfrm>
        </p:spPr>
        <p:txBody>
          <a:bodyPr>
            <a:noAutofit/>
          </a:bodyPr>
          <a:lstStyle>
            <a:lvl1pPr marL="0" indent="0">
              <a:buNone/>
              <a:defRPr sz="3200" b="0" baseline="0">
                <a:solidFill>
                  <a:schemeClr val="bg1"/>
                </a:solidFill>
                <a:latin typeface="Arial"/>
                <a:cs typeface="Arial"/>
              </a:defRPr>
            </a:lvl1pPr>
          </a:lstStyle>
          <a:p>
            <a:r>
              <a:rPr lang="en-US" sz="2800" dirty="0"/>
              <a:t>The global benchmark for management accountants</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2415" y="5791200"/>
            <a:ext cx="3023970" cy="987830"/>
          </a:xfrm>
          <a:prstGeom prst="rect">
            <a:avLst/>
          </a:prstGeom>
        </p:spPr>
      </p:pic>
      <p:sp>
        <p:nvSpPr>
          <p:cNvPr id="4" name="TextBox 3"/>
          <p:cNvSpPr txBox="1"/>
          <p:nvPr userDrawn="1"/>
        </p:nvSpPr>
        <p:spPr>
          <a:xfrm>
            <a:off x="381000" y="4122003"/>
            <a:ext cx="7074196" cy="830997"/>
          </a:xfrm>
          <a:prstGeom prst="rect">
            <a:avLst/>
          </a:prstGeom>
          <a:noFill/>
        </p:spPr>
        <p:txBody>
          <a:bodyPr wrap="square" rtlCol="0">
            <a:spAutoFit/>
          </a:bodyPr>
          <a:lstStyle/>
          <a:p>
            <a:r>
              <a:rPr lang="en-US" sz="4800" b="1" dirty="0">
                <a:solidFill>
                  <a:srgbClr val="FFFFFF"/>
                </a:solidFill>
              </a:rPr>
              <a:t>The CMA</a:t>
            </a:r>
            <a:r>
              <a:rPr lang="en-US" sz="4800" b="1" baseline="30000" dirty="0">
                <a:solidFill>
                  <a:srgbClr val="FFFFFF"/>
                </a:solidFill>
              </a:rPr>
              <a:t>®</a:t>
            </a:r>
            <a:r>
              <a:rPr lang="en-US" sz="4800" b="1" dirty="0">
                <a:solidFill>
                  <a:srgbClr val="FFFFFF"/>
                </a:solidFill>
              </a:rPr>
              <a:t> Program</a:t>
            </a:r>
          </a:p>
        </p:txBody>
      </p:sp>
    </p:spTree>
    <p:extLst>
      <p:ext uri="{BB962C8B-B14F-4D97-AF65-F5344CB8AC3E}">
        <p14:creationId xmlns:p14="http://schemas.microsoft.com/office/powerpoint/2010/main" val="2177550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9894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
        <p:nvSpPr>
          <p:cNvPr id="8"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a:t>Click to edit Master title style</a:t>
            </a:r>
            <a:endParaRPr lang="en-US" sz="5500" dirty="0"/>
          </a:p>
        </p:txBody>
      </p:sp>
    </p:spTree>
    <p:extLst>
      <p:ext uri="{BB962C8B-B14F-4D97-AF65-F5344CB8AC3E}">
        <p14:creationId xmlns:p14="http://schemas.microsoft.com/office/powerpoint/2010/main" val="26899202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1_MAIN TITLE SLIDE">
    <p:spTree>
      <p:nvGrpSpPr>
        <p:cNvPr id="1" name=""/>
        <p:cNvGrpSpPr/>
        <p:nvPr/>
      </p:nvGrpSpPr>
      <p:grpSpPr>
        <a:xfrm>
          <a:off x="0" y="0"/>
          <a:ext cx="0" cy="0"/>
          <a:chOff x="0" y="0"/>
          <a:chExt cx="0" cy="0"/>
        </a:xfrm>
      </p:grpSpPr>
      <p:sp>
        <p:nvSpPr>
          <p:cNvPr id="11" name="Rectangle 10"/>
          <p:cNvSpPr/>
          <p:nvPr userDrawn="1"/>
        </p:nvSpPr>
        <p:spPr>
          <a:xfrm>
            <a:off x="0" y="3733800"/>
            <a:ext cx="9144000" cy="762000"/>
          </a:xfrm>
          <a:prstGeom prst="rect">
            <a:avLst/>
          </a:prstGeom>
          <a:solidFill>
            <a:srgbClr val="D95B3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userDrawn="1"/>
        </p:nvSpPr>
        <p:spPr>
          <a:xfrm>
            <a:off x="0" y="0"/>
            <a:ext cx="9144000" cy="3733800"/>
          </a:xfrm>
          <a:prstGeom prst="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6" name="Text Placeholder 5"/>
          <p:cNvSpPr>
            <a:spLocks noGrp="1"/>
          </p:cNvSpPr>
          <p:nvPr>
            <p:ph type="body" sz="quarter" idx="10" hasCustomPrompt="1"/>
          </p:nvPr>
        </p:nvSpPr>
        <p:spPr>
          <a:xfrm>
            <a:off x="533400" y="3733800"/>
            <a:ext cx="8229600" cy="914400"/>
          </a:xfrm>
        </p:spPr>
        <p:txBody>
          <a:bodyPr>
            <a:noAutofit/>
          </a:bodyPr>
          <a:lstStyle>
            <a:lvl1pPr marL="0" indent="0">
              <a:buNone/>
              <a:defRPr sz="3600" b="0" baseline="0">
                <a:solidFill>
                  <a:schemeClr val="bg1"/>
                </a:solidFill>
                <a:latin typeface="Arial"/>
                <a:cs typeface="Arial"/>
              </a:defRPr>
            </a:lvl1pPr>
          </a:lstStyle>
          <a:p>
            <a:pPr lvl="0"/>
            <a:r>
              <a:rPr lang="en-US" dirty="0"/>
              <a:t>Set the standard. How far will you go?</a:t>
            </a:r>
          </a:p>
        </p:txBody>
      </p:sp>
      <p:pic>
        <p:nvPicPr>
          <p:cNvPr id="3" name="Picture 2" descr="Powerpoint-Titles.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6324" y="2743200"/>
            <a:ext cx="6245476" cy="717870"/>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952003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cSld name="Transition Blue2">
    <p:spTree>
      <p:nvGrpSpPr>
        <p:cNvPr id="1" name=""/>
        <p:cNvGrpSpPr/>
        <p:nvPr/>
      </p:nvGrpSpPr>
      <p:grpSpPr>
        <a:xfrm>
          <a:off x="0" y="0"/>
          <a:ext cx="0" cy="0"/>
          <a:chOff x="0" y="0"/>
          <a:chExt cx="0" cy="0"/>
        </a:xfrm>
      </p:grpSpPr>
      <p:sp>
        <p:nvSpPr>
          <p:cNvPr id="6" name="Rectangle 5"/>
          <p:cNvSpPr/>
          <p:nvPr userDrawn="1"/>
        </p:nvSpPr>
        <p:spPr>
          <a:xfrm>
            <a:off x="-73033" y="-1219200"/>
            <a:ext cx="925068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87680" y="1652154"/>
            <a:ext cx="8229600" cy="810492"/>
          </a:xfrm>
        </p:spPr>
        <p:txBody>
          <a:bodyPr>
            <a:noAutofit/>
          </a:bodyPr>
          <a:lstStyle>
            <a:lvl1pPr algn="l">
              <a:defRPr sz="5500">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2360183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p:cSld name="MAIN TITLE SLIDE">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57200" y="2514600"/>
            <a:ext cx="5562600" cy="762000"/>
          </a:xfrm>
        </p:spPr>
        <p:txBody>
          <a:bodyPr>
            <a:normAutofit/>
          </a:bodyPr>
          <a:lstStyle>
            <a:lvl1pPr>
              <a:defRPr sz="4000" b="1" baseline="0">
                <a:solidFill>
                  <a:schemeClr val="accent1"/>
                </a:solidFill>
              </a:defRPr>
            </a:lvl1pPr>
          </a:lstStyle>
          <a:p>
            <a:r>
              <a:rPr lang="en-US" dirty="0" err="1"/>
              <a:t>Powerpoint</a:t>
            </a:r>
            <a:r>
              <a:rPr lang="en-US" dirty="0"/>
              <a:t> Main Title</a:t>
            </a:r>
          </a:p>
        </p:txBody>
      </p:sp>
      <p:sp>
        <p:nvSpPr>
          <p:cNvPr id="6" name="Text Placeholder 5"/>
          <p:cNvSpPr>
            <a:spLocks noGrp="1"/>
          </p:cNvSpPr>
          <p:nvPr>
            <p:ph type="body" sz="quarter" idx="10" hasCustomPrompt="1"/>
          </p:nvPr>
        </p:nvSpPr>
        <p:spPr>
          <a:xfrm>
            <a:off x="457200" y="3276600"/>
            <a:ext cx="5562600" cy="685800"/>
          </a:xfrm>
        </p:spPr>
        <p:txBody>
          <a:bodyPr>
            <a:normAutofit/>
          </a:bodyPr>
          <a:lstStyle>
            <a:lvl1pPr marL="0" indent="0">
              <a:buNone/>
              <a:defRPr sz="2800" b="1" baseline="0">
                <a:solidFill>
                  <a:srgbClr val="73C6A1"/>
                </a:solidFill>
              </a:defRPr>
            </a:lvl1pPr>
          </a:lstStyle>
          <a:p>
            <a:pPr lvl="0"/>
            <a:r>
              <a:rPr lang="en-US" dirty="0"/>
              <a:t>Second Statement</a:t>
            </a:r>
          </a:p>
        </p:txBody>
      </p:sp>
      <p:sp>
        <p:nvSpPr>
          <p:cNvPr id="8" name="Picture Placeholder 7"/>
          <p:cNvSpPr>
            <a:spLocks noGrp="1"/>
          </p:cNvSpPr>
          <p:nvPr>
            <p:ph type="pic" sz="quarter" idx="11" hasCustomPrompt="1"/>
          </p:nvPr>
        </p:nvSpPr>
        <p:spPr>
          <a:xfrm>
            <a:off x="6019800" y="2514600"/>
            <a:ext cx="3048000" cy="2743200"/>
          </a:xfrm>
        </p:spPr>
        <p:txBody>
          <a:bodyPr/>
          <a:lstStyle>
            <a:lvl1pPr marL="0" indent="0" algn="ctr">
              <a:buNone/>
              <a:defRPr/>
            </a:lvl1pPr>
          </a:lstStyle>
          <a:p>
            <a:r>
              <a:rPr lang="en-US" dirty="0"/>
              <a:t>IMAGE</a:t>
            </a:r>
          </a:p>
          <a:p>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5869685"/>
            <a:ext cx="2667000" cy="912114"/>
          </a:xfrm>
          <a:prstGeom prst="rect">
            <a:avLst/>
          </a:prstGeom>
        </p:spPr>
      </p:pic>
      <p:sp>
        <p:nvSpPr>
          <p:cNvPr id="10" name="Text Placeholder 5"/>
          <p:cNvSpPr>
            <a:spLocks noGrp="1"/>
          </p:cNvSpPr>
          <p:nvPr>
            <p:ph type="body" sz="quarter" idx="12" hasCustomPrompt="1"/>
          </p:nvPr>
        </p:nvSpPr>
        <p:spPr>
          <a:xfrm>
            <a:off x="457200" y="4634345"/>
            <a:ext cx="5562600" cy="623455"/>
          </a:xfrm>
        </p:spPr>
        <p:txBody>
          <a:bodyPr>
            <a:normAutofit/>
          </a:bodyPr>
          <a:lstStyle>
            <a:lvl1pPr marL="0" indent="0">
              <a:buNone/>
              <a:defRPr sz="2000" b="0" baseline="0">
                <a:solidFill>
                  <a:schemeClr val="tx1"/>
                </a:solidFill>
              </a:defRPr>
            </a:lvl1pPr>
          </a:lstStyle>
          <a:p>
            <a:pPr lvl="0"/>
            <a:r>
              <a:rPr lang="en-US" dirty="0"/>
              <a:t>PowerPoint Author</a:t>
            </a:r>
          </a:p>
        </p:txBody>
      </p:sp>
      <p:sp>
        <p:nvSpPr>
          <p:cNvPr id="5" name="Footer Placeholder 4"/>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2856558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ndex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lvl1pPr>
          </a:lstStyle>
          <a:p>
            <a:r>
              <a:rPr lang="en-US" dirty="0"/>
              <a:t>Presentation Index</a:t>
            </a:r>
          </a:p>
        </p:txBody>
      </p:sp>
      <p:sp>
        <p:nvSpPr>
          <p:cNvPr id="3" name="Footer Placeholder 2"/>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
        <p:nvSpPr>
          <p:cNvPr id="7" name="Text Placeholder 6"/>
          <p:cNvSpPr>
            <a:spLocks noGrp="1"/>
          </p:cNvSpPr>
          <p:nvPr>
            <p:ph type="body" sz="quarter" idx="11" hasCustomPrompt="1"/>
          </p:nvPr>
        </p:nvSpPr>
        <p:spPr>
          <a:xfrm>
            <a:off x="457200" y="1447800"/>
            <a:ext cx="4267200" cy="4419600"/>
          </a:xfrm>
        </p:spPr>
        <p:txBody>
          <a:bodyPr/>
          <a:lstStyle>
            <a:lvl1pPr marL="457200" indent="-457200">
              <a:lnSpc>
                <a:spcPct val="150000"/>
              </a:lnSpc>
              <a:buFont typeface="Wingdings" panose="05000000000000000000" pitchFamily="2" charset="2"/>
              <a:buChar char="§"/>
              <a:defRPr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Topic 1 </a:t>
            </a:r>
          </a:p>
          <a:p>
            <a:pPr lvl="0"/>
            <a:r>
              <a:rPr lang="en-US" dirty="0"/>
              <a:t>Topic 2</a:t>
            </a:r>
          </a:p>
          <a:p>
            <a:pPr lvl="0"/>
            <a:r>
              <a:rPr lang="en-US" dirty="0"/>
              <a:t>Topic 3</a:t>
            </a:r>
          </a:p>
          <a:p>
            <a:pPr lvl="0"/>
            <a:r>
              <a:rPr lang="en-US" dirty="0"/>
              <a:t>Topic 4</a:t>
            </a:r>
          </a:p>
        </p:txBody>
      </p:sp>
      <p:sp>
        <p:nvSpPr>
          <p:cNvPr id="9" name="Picture Placeholder 8"/>
          <p:cNvSpPr>
            <a:spLocks noGrp="1"/>
          </p:cNvSpPr>
          <p:nvPr>
            <p:ph type="pic" sz="quarter" idx="12"/>
          </p:nvPr>
        </p:nvSpPr>
        <p:spPr>
          <a:xfrm>
            <a:off x="4876800" y="1447800"/>
            <a:ext cx="3810000" cy="4419600"/>
          </a:xfrm>
        </p:spPr>
        <p:txBody>
          <a:bodyPr/>
          <a:lstStyle/>
          <a:p>
            <a:endParaRPr lang="en-US"/>
          </a:p>
        </p:txBody>
      </p:sp>
    </p:spTree>
    <p:extLst>
      <p:ext uri="{BB962C8B-B14F-4D97-AF65-F5344CB8AC3E}">
        <p14:creationId xmlns:p14="http://schemas.microsoft.com/office/powerpoint/2010/main" val="151376809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935784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724400" y="1600201"/>
            <a:ext cx="3962400" cy="4190999"/>
          </a:xfrm>
        </p:spPr>
        <p:txBody>
          <a:bodyPr/>
          <a:lstStyle>
            <a:lvl1pPr marL="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5" name="Footer Placeholder 4"/>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6746999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457200" y="1417638"/>
            <a:ext cx="3962400" cy="639762"/>
          </a:xfrm>
        </p:spPr>
        <p:txBody>
          <a:bodyPr anchor="b"/>
          <a:lstStyle>
            <a:lvl1pPr marL="0" indent="0">
              <a:buNone/>
              <a:defRPr sz="2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1</a:t>
            </a:r>
          </a:p>
        </p:txBody>
      </p:sp>
      <p:sp>
        <p:nvSpPr>
          <p:cNvPr id="4" name="Content Placeholder 3"/>
          <p:cNvSpPr>
            <a:spLocks noGrp="1"/>
          </p:cNvSpPr>
          <p:nvPr>
            <p:ph sz="half" idx="2"/>
          </p:nvPr>
        </p:nvSpPr>
        <p:spPr>
          <a:xfrm>
            <a:off x="4572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p:txBody>
      </p:sp>
      <p:sp>
        <p:nvSpPr>
          <p:cNvPr id="5" name="Text Placeholder 4"/>
          <p:cNvSpPr>
            <a:spLocks noGrp="1"/>
          </p:cNvSpPr>
          <p:nvPr>
            <p:ph type="body" sz="quarter" idx="3" hasCustomPrompt="1"/>
          </p:nvPr>
        </p:nvSpPr>
        <p:spPr>
          <a:xfrm>
            <a:off x="4724400" y="1417638"/>
            <a:ext cx="396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Item 2</a:t>
            </a:r>
          </a:p>
        </p:txBody>
      </p:sp>
      <p:sp>
        <p:nvSpPr>
          <p:cNvPr id="6" name="Content Placeholder 5"/>
          <p:cNvSpPr>
            <a:spLocks noGrp="1"/>
          </p:cNvSpPr>
          <p:nvPr>
            <p:ph sz="quarter" idx="4"/>
          </p:nvPr>
        </p:nvSpPr>
        <p:spPr>
          <a:xfrm>
            <a:off x="4724400" y="2174875"/>
            <a:ext cx="3962400" cy="3616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p:txBody>
      </p:sp>
      <p:sp>
        <p:nvSpPr>
          <p:cNvPr id="7" name="Footer Placeholder 6"/>
          <p:cNvSpPr>
            <a:spLocks noGrp="1"/>
          </p:cNvSpPr>
          <p:nvPr>
            <p:ph type="ftr" sz="quarter" idx="10"/>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86903442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0" y="1371601"/>
            <a:ext cx="5257800" cy="4343399"/>
          </a:xfrm>
        </p:spPr>
        <p:txBody>
          <a:bodyPr/>
          <a:lstStyle>
            <a:lvl1pPr marL="0" indent="0">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p:cNvSpPr>
            <a:spLocks noGrp="1"/>
          </p:cNvSpPr>
          <p:nvPr>
            <p:ph type="body" sz="half" idx="2" hasCustomPrompt="1"/>
          </p:nvPr>
        </p:nvSpPr>
        <p:spPr>
          <a:xfrm>
            <a:off x="457201" y="1371601"/>
            <a:ext cx="2895600" cy="4343399"/>
          </a:xfrm>
        </p:spPr>
        <p:txBody>
          <a:bodyPr>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a:t>
            </a:r>
          </a:p>
        </p:txBody>
      </p:sp>
      <p:sp>
        <p:nvSpPr>
          <p:cNvPr id="9" name="Title 1"/>
          <p:cNvSpPr>
            <a:spLocks noGrp="1"/>
          </p:cNvSpPr>
          <p:nvPr>
            <p:ph type="title"/>
          </p:nvPr>
        </p:nvSpPr>
        <p:spPr>
          <a:xfrm>
            <a:off x="457200" y="122238"/>
            <a:ext cx="8229600" cy="868362"/>
          </a:xfrm>
        </p:spPr>
        <p:txBody>
          <a:bodyPr/>
          <a:lstStyle>
            <a:lvl1pPr>
              <a:defRPr/>
            </a:lvl1pPr>
          </a:lstStyle>
          <a:p>
            <a:r>
              <a:rPr lang="en-US" dirty="0"/>
              <a:t>Click to edit Master title style</a:t>
            </a:r>
          </a:p>
        </p:txBody>
      </p:sp>
      <p:sp>
        <p:nvSpPr>
          <p:cNvPr id="2" name="Footer Placeholder 1"/>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6025805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429000" y="1371600"/>
            <a:ext cx="5216237"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7"/>
          <p:cNvSpPr>
            <a:spLocks noGrp="1"/>
          </p:cNvSpPr>
          <p:nvPr>
            <p:ph type="title"/>
          </p:nvPr>
        </p:nvSpPr>
        <p:spPr/>
        <p:txBody>
          <a:bodyPr/>
          <a:lstStyle/>
          <a:p>
            <a:r>
              <a:rPr lang="en-US"/>
              <a:t>Click to edit Master title style</a:t>
            </a:r>
            <a:endParaRPr lang="en-US" dirty="0"/>
          </a:p>
        </p:txBody>
      </p:sp>
      <p:sp>
        <p:nvSpPr>
          <p:cNvPr id="11" name="Text Placeholder 10"/>
          <p:cNvSpPr>
            <a:spLocks noGrp="1"/>
          </p:cNvSpPr>
          <p:nvPr>
            <p:ph type="body" sz="quarter" idx="11" hasCustomPrompt="1"/>
          </p:nvPr>
        </p:nvSpPr>
        <p:spPr>
          <a:xfrm>
            <a:off x="457200" y="1371600"/>
            <a:ext cx="2895600" cy="4343400"/>
          </a:xfrm>
        </p:spPr>
        <p:txBody>
          <a:bodyPr>
            <a:normAutofit/>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en-US" dirty="0"/>
              <a:t>Caption</a:t>
            </a:r>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82174077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Chart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457200" y="1524000"/>
            <a:ext cx="8229600" cy="4191000"/>
          </a:xfrm>
        </p:spPr>
        <p:txBody>
          <a:bodyPr/>
          <a:lstStyle>
            <a:lvl1pPr marL="0" indent="0">
              <a:buNone/>
              <a:defRPr/>
            </a:lvl1pPr>
          </a:lstStyle>
          <a:p>
            <a:r>
              <a:rPr lang="en-US"/>
              <a:t>Click icon to add chart</a:t>
            </a:r>
            <a:endParaRPr lang="en-US" dirty="0"/>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633933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ransition Gray 3">
    <p:spTree>
      <p:nvGrpSpPr>
        <p:cNvPr id="1" name=""/>
        <p:cNvGrpSpPr/>
        <p:nvPr/>
      </p:nvGrpSpPr>
      <p:grpSpPr>
        <a:xfrm>
          <a:off x="0" y="0"/>
          <a:ext cx="0" cy="0"/>
          <a:chOff x="0" y="0"/>
          <a:chExt cx="0" cy="0"/>
        </a:xfrm>
      </p:grpSpPr>
      <p:sp>
        <p:nvSpPr>
          <p:cNvPr id="6" name="Rectangle 5"/>
          <p:cNvSpPr/>
          <p:nvPr userDrawn="1"/>
        </p:nvSpPr>
        <p:spPr>
          <a:xfrm>
            <a:off x="0" y="-1219200"/>
            <a:ext cx="9144000" cy="6858000"/>
          </a:xfrm>
          <a:prstGeom prst="rect">
            <a:avLst/>
          </a:prstGeom>
          <a:solidFill>
            <a:srgbClr val="C5C1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userDrawn="1"/>
        </p:nvSpPr>
        <p:spPr>
          <a:xfrm>
            <a:off x="457200" y="1804554"/>
            <a:ext cx="8229600" cy="810492"/>
          </a:xfrm>
          <a:prstGeom prst="rect">
            <a:avLst/>
          </a:prstGeom>
        </p:spPr>
        <p:txBody>
          <a:bodyPr vert="horz" lIns="91440" tIns="45720" rIns="91440" bIns="45720" rtlCol="0" anchor="ctr">
            <a:noAutofit/>
          </a:bodyPr>
          <a:lstStyle>
            <a:lvl1pPr algn="l" defTabSz="914400" rtl="0" eaLnBrk="1" latinLnBrk="0" hangingPunct="1">
              <a:spcBef>
                <a:spcPct val="0"/>
              </a:spcBef>
              <a:buNone/>
              <a:defRPr sz="6600" kern="1200">
                <a:solidFill>
                  <a:schemeClr val="bg1"/>
                </a:solidFill>
                <a:latin typeface="Arial" pitchFamily="34" charset="0"/>
                <a:ea typeface="+mj-ea"/>
                <a:cs typeface="Arial" pitchFamily="34" charset="0"/>
              </a:defRPr>
            </a:lvl1pPr>
          </a:lstStyle>
          <a:p>
            <a:pPr fontAlgn="auto">
              <a:spcAft>
                <a:spcPts val="0"/>
              </a:spcAft>
            </a:pPr>
            <a:r>
              <a:rPr lang="en-US" sz="5500" dirty="0"/>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36530414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Chart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10" name="Chart Placeholder 9"/>
          <p:cNvSpPr>
            <a:spLocks noGrp="1"/>
          </p:cNvSpPr>
          <p:nvPr>
            <p:ph type="chart" sz="quarter" idx="11"/>
          </p:nvPr>
        </p:nvSpPr>
        <p:spPr>
          <a:xfrm>
            <a:off x="3048000" y="1524000"/>
            <a:ext cx="5638800" cy="4191000"/>
          </a:xfrm>
        </p:spPr>
        <p:txBody>
          <a:bodyPr/>
          <a:lstStyle>
            <a:lvl1pPr marL="0" indent="0">
              <a:buNone/>
              <a:defRPr/>
            </a:lvl1pPr>
          </a:lstStyle>
          <a:p>
            <a:r>
              <a:rPr lang="en-US"/>
              <a:t>Click icon to add chart</a:t>
            </a:r>
            <a:endParaRPr lang="en-US" dirty="0"/>
          </a:p>
        </p:txBody>
      </p:sp>
      <p:sp>
        <p:nvSpPr>
          <p:cNvPr id="3" name="Text Placeholder 2"/>
          <p:cNvSpPr>
            <a:spLocks noGrp="1"/>
          </p:cNvSpPr>
          <p:nvPr>
            <p:ph type="body" sz="quarter" idx="12" hasCustomPrompt="1"/>
          </p:nvPr>
        </p:nvSpPr>
        <p:spPr>
          <a:xfrm>
            <a:off x="457200" y="1524000"/>
            <a:ext cx="2514600" cy="4191000"/>
          </a:xfrm>
        </p:spPr>
        <p:txBody>
          <a:bodyPr/>
          <a:lstStyle>
            <a:lvl1pPr marL="0" indent="0">
              <a:buNone/>
              <a:defRPr/>
            </a:lvl1pPr>
          </a:lstStyle>
          <a:p>
            <a:pPr lvl="0"/>
            <a:r>
              <a:rPr lang="en-US" dirty="0"/>
              <a:t>Caption</a:t>
            </a:r>
          </a:p>
        </p:txBody>
      </p:sp>
      <p:sp>
        <p:nvSpPr>
          <p:cNvPr id="2" name="Footer Placeholder 1"/>
          <p:cNvSpPr>
            <a:spLocks noGrp="1"/>
          </p:cNvSpPr>
          <p:nvPr>
            <p:ph type="ftr" sz="quarter" idx="13"/>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44740942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able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5" name="Table Placeholder 4"/>
          <p:cNvSpPr>
            <a:spLocks noGrp="1"/>
          </p:cNvSpPr>
          <p:nvPr>
            <p:ph type="tbl" sz="quarter" idx="11"/>
          </p:nvPr>
        </p:nvSpPr>
        <p:spPr>
          <a:xfrm>
            <a:off x="457200" y="1524000"/>
            <a:ext cx="8229600" cy="41910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2"/>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328719446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able and Caption Slid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sz="quarter" idx="12" hasCustomPrompt="1"/>
          </p:nvPr>
        </p:nvSpPr>
        <p:spPr>
          <a:xfrm>
            <a:off x="457200" y="1524000"/>
            <a:ext cx="2514600" cy="3733800"/>
          </a:xfrm>
        </p:spPr>
        <p:txBody>
          <a:bodyPr/>
          <a:lstStyle>
            <a:lvl1pPr marL="0" indent="0">
              <a:buNone/>
              <a:defRPr/>
            </a:lvl1pPr>
          </a:lstStyle>
          <a:p>
            <a:pPr lvl="0"/>
            <a:r>
              <a:rPr lang="en-US" dirty="0"/>
              <a:t>Caption</a:t>
            </a:r>
          </a:p>
        </p:txBody>
      </p:sp>
      <p:sp>
        <p:nvSpPr>
          <p:cNvPr id="4" name="Table Placeholder 3"/>
          <p:cNvSpPr>
            <a:spLocks noGrp="1"/>
          </p:cNvSpPr>
          <p:nvPr>
            <p:ph type="tbl" sz="quarter" idx="13"/>
          </p:nvPr>
        </p:nvSpPr>
        <p:spPr>
          <a:xfrm>
            <a:off x="3048000" y="1524000"/>
            <a:ext cx="5638800" cy="3733800"/>
          </a:xfrm>
        </p:spPr>
        <p:txBody>
          <a:bodyPr/>
          <a:lstStyle>
            <a:lvl1pPr marL="0" indent="0">
              <a:buNone/>
              <a:defRPr/>
            </a:lvl1pPr>
          </a:lstStyle>
          <a:p>
            <a:r>
              <a:rPr lang="en-US"/>
              <a:t>Click icon to add table</a:t>
            </a:r>
            <a:endParaRPr lang="en-US" dirty="0"/>
          </a:p>
        </p:txBody>
      </p:sp>
      <p:sp>
        <p:nvSpPr>
          <p:cNvPr id="2" name="Footer Placeholder 1"/>
          <p:cNvSpPr>
            <a:spLocks noGrp="1"/>
          </p:cNvSpPr>
          <p:nvPr>
            <p:ph type="ftr" sz="quarter" idx="14"/>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spTree>
    <p:extLst>
      <p:ext uri="{BB962C8B-B14F-4D97-AF65-F5344CB8AC3E}">
        <p14:creationId xmlns:p14="http://schemas.microsoft.com/office/powerpoint/2010/main" val="17351813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No Blue -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0999"/>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Title 3"/>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fld id="{EB25A976-D368-4A7C-A42F-F9474EF49DA1}" type="slidenum">
              <a:rPr lang="en-US" smtClean="0">
                <a:solidFill>
                  <a:srgbClr val="498974"/>
                </a:solidFill>
              </a:rPr>
              <a:pPr/>
              <a:t>‹#›</a:t>
            </a:fld>
            <a:endParaRPr lang="en-US" dirty="0">
              <a:solidFill>
                <a:srgbClr val="498974"/>
              </a:solidFill>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568" y="5881260"/>
            <a:ext cx="1219200" cy="869343"/>
          </a:xfrm>
          <a:prstGeom prst="rect">
            <a:avLst/>
          </a:prstGeom>
        </p:spPr>
      </p:pic>
    </p:spTree>
    <p:extLst>
      <p:ext uri="{BB962C8B-B14F-4D97-AF65-F5344CB8AC3E}">
        <p14:creationId xmlns:p14="http://schemas.microsoft.com/office/powerpoint/2010/main" val="41628932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pic>
        <p:nvPicPr>
          <p:cNvPr id="11266" name="Picture 2" descr="E:\POWERPOINT\PPT\Original\IMA_Logo-Tag.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54376" y="890345"/>
            <a:ext cx="3635247" cy="124325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2057400" y="2842729"/>
            <a:ext cx="5029200" cy="2262671"/>
          </a:xfrm>
          <a:prstGeom prst="rect">
            <a:avLst/>
          </a:prstGeom>
        </p:spPr>
        <p:txBody>
          <a:bodyPr>
            <a:spAutoFit/>
          </a:bodyPr>
          <a:lstStyle/>
          <a:p>
            <a:pPr algn="ctr" fontAlgn="auto">
              <a:lnSpc>
                <a:spcPct val="150000"/>
              </a:lnSpc>
              <a:spcBef>
                <a:spcPts val="0"/>
              </a:spcBef>
              <a:spcAft>
                <a:spcPts val="0"/>
              </a:spcAft>
            </a:pPr>
            <a:r>
              <a:rPr lang="en-US" altLang="en-US" sz="1600" dirty="0">
                <a:solidFill>
                  <a:srgbClr val="717074"/>
                </a:solidFill>
                <a:latin typeface="Arial"/>
              </a:rPr>
              <a:t>10 Paragon Drive, Suite 1</a:t>
            </a:r>
          </a:p>
          <a:p>
            <a:pPr algn="ctr" fontAlgn="auto">
              <a:lnSpc>
                <a:spcPct val="150000"/>
              </a:lnSpc>
              <a:spcBef>
                <a:spcPts val="0"/>
              </a:spcBef>
              <a:spcAft>
                <a:spcPts val="0"/>
              </a:spcAft>
            </a:pPr>
            <a:r>
              <a:rPr lang="en-US" altLang="en-US" sz="1600" dirty="0">
                <a:solidFill>
                  <a:srgbClr val="717074"/>
                </a:solidFill>
                <a:latin typeface="Arial"/>
              </a:rPr>
              <a:t>Montvale, New Jersey </a:t>
            </a:r>
          </a:p>
          <a:p>
            <a:pPr algn="ctr" fontAlgn="auto">
              <a:lnSpc>
                <a:spcPct val="150000"/>
              </a:lnSpc>
              <a:spcBef>
                <a:spcPts val="0"/>
              </a:spcBef>
              <a:spcAft>
                <a:spcPts val="0"/>
              </a:spcAft>
            </a:pPr>
            <a:r>
              <a:rPr lang="en-US" altLang="en-US" sz="1600" dirty="0">
                <a:solidFill>
                  <a:srgbClr val="717074"/>
                </a:solidFill>
                <a:latin typeface="Arial"/>
              </a:rPr>
              <a:t>07645-1760  </a:t>
            </a:r>
          </a:p>
          <a:p>
            <a:pPr algn="ctr" fontAlgn="auto">
              <a:lnSpc>
                <a:spcPct val="150000"/>
              </a:lnSpc>
              <a:spcBef>
                <a:spcPts val="0"/>
              </a:spcBef>
              <a:spcAft>
                <a:spcPts val="0"/>
              </a:spcAft>
            </a:pPr>
            <a:r>
              <a:rPr lang="en-US" altLang="en-US" sz="1600" dirty="0">
                <a:solidFill>
                  <a:srgbClr val="717074"/>
                </a:solidFill>
                <a:latin typeface="Arial"/>
              </a:rPr>
              <a:t> U.S.A.</a:t>
            </a:r>
          </a:p>
          <a:p>
            <a:pPr algn="ctr" fontAlgn="auto">
              <a:lnSpc>
                <a:spcPct val="150000"/>
              </a:lnSpc>
              <a:spcBef>
                <a:spcPts val="0"/>
              </a:spcBef>
              <a:spcAft>
                <a:spcPts val="0"/>
              </a:spcAft>
            </a:pPr>
            <a:r>
              <a:rPr lang="en-US" altLang="en-US" sz="1600" dirty="0">
                <a:solidFill>
                  <a:srgbClr val="717074"/>
                </a:solidFill>
                <a:latin typeface="Arial"/>
              </a:rPr>
              <a:t>(800) 638-4427</a:t>
            </a:r>
          </a:p>
          <a:p>
            <a:pPr algn="ctr" fontAlgn="auto">
              <a:lnSpc>
                <a:spcPct val="150000"/>
              </a:lnSpc>
              <a:spcBef>
                <a:spcPts val="0"/>
              </a:spcBef>
              <a:spcAft>
                <a:spcPts val="0"/>
              </a:spcAft>
            </a:pPr>
            <a:r>
              <a:rPr lang="en-US" altLang="en-US" sz="1600" dirty="0">
                <a:solidFill>
                  <a:srgbClr val="717074"/>
                </a:solidFill>
                <a:latin typeface="Arial"/>
              </a:rPr>
              <a:t>(201) 573-9000</a:t>
            </a:r>
          </a:p>
        </p:txBody>
      </p:sp>
      <p:pic>
        <p:nvPicPr>
          <p:cNvPr id="11267" name="Picture 3" descr="C:\Users\cucaja\Desktop\twitter.png">
            <a:hlinkClick r:id="rId3"/>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7"/>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9"/>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62243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FINAL SLIDE NO TEXT">
    <p:spTree>
      <p:nvGrpSpPr>
        <p:cNvPr id="1" name=""/>
        <p:cNvGrpSpPr/>
        <p:nvPr/>
      </p:nvGrpSpPr>
      <p:grpSpPr>
        <a:xfrm>
          <a:off x="0" y="0"/>
          <a:ext cx="0" cy="0"/>
          <a:chOff x="0" y="0"/>
          <a:chExt cx="0" cy="0"/>
        </a:xfrm>
      </p:grpSpPr>
      <p:pic>
        <p:nvPicPr>
          <p:cNvPr id="11267" name="Picture 3" descr="C:\Users\cucaja\Desktop\twitter.png">
            <a:hlinkClick r:id="rId2"/>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4046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cucaja\Desktop\youtube.png">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062216" y="5822703"/>
            <a:ext cx="606991" cy="606991"/>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cucaja\Desktop\facebook.png">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1575816"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C:\Users\cucaja\Desktop\linkedIn.png">
            <a:hlinkClick r:id="rId8"/>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5338511" y="5850293"/>
            <a:ext cx="551810" cy="55181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POWERPOINT\PPT\Original\IMA_Logo-Tag.jp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2754376" y="890345"/>
            <a:ext cx="3635247" cy="1243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007244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ransition Blue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426601347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ransition Green 1">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889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03947407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ransition Green 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BFDE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55018559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ransition Blue2">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0079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2" name="Title 1"/>
          <p:cNvSpPr>
            <a:spLocks noGrp="1"/>
          </p:cNvSpPr>
          <p:nvPr>
            <p:ph type="title"/>
          </p:nvPr>
        </p:nvSpPr>
        <p:spPr>
          <a:xfrm>
            <a:off x="457200" y="4142508"/>
            <a:ext cx="8229600" cy="810492"/>
          </a:xfrm>
        </p:spPr>
        <p:txBody>
          <a:bodyPr/>
          <a:lstStyle>
            <a:lvl1pPr algn="l">
              <a:defRPr>
                <a:solidFill>
                  <a:schemeClr val="bg1"/>
                </a:solidFill>
                <a:latin typeface="Arial" pitchFamily="34" charset="0"/>
                <a:cs typeface="Arial" pitchFamily="34" charset="0"/>
              </a:defRPr>
            </a:lvl1pPr>
          </a:lstStyle>
          <a:p>
            <a:r>
              <a:rPr lang="en-US" dirty="0"/>
              <a:t>Click to edit Master title style</a:t>
            </a:r>
          </a:p>
        </p:txBody>
      </p:sp>
    </p:spTree>
    <p:extLst>
      <p:ext uri="{BB962C8B-B14F-4D97-AF65-F5344CB8AC3E}">
        <p14:creationId xmlns:p14="http://schemas.microsoft.com/office/powerpoint/2010/main" val="18402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image" Target="../media/image2.png"/><Relationship Id="rId2" Type="http://schemas.openxmlformats.org/officeDocument/2006/relationships/slideLayout" Target="../slideLayouts/slideLayout129.xml"/><Relationship Id="rId16" Type="http://schemas.openxmlformats.org/officeDocument/2006/relationships/theme" Target="../theme/theme10.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1.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image" Target="../media/image17.jpeg"/><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image" Target="../media/image15.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theme" Target="../theme/theme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image" Target="../media/image1.png"/><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theme" Target="../theme/theme5.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2" Type="http://schemas.openxmlformats.org/officeDocument/2006/relationships/slideLayout" Target="../slideLayouts/slideLayout83.xml"/><Relationship Id="rId16" Type="http://schemas.openxmlformats.org/officeDocument/2006/relationships/image" Target="../media/image18.jpg"/><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theme" Target="../theme/theme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theme" Target="../theme/theme7.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image" Target="../media/image2.png"/><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theme" Target="../theme/theme8.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image" Target="../media/image2.png"/><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theme" Target="../theme/theme9.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0"/>
            <a:ext cx="8229600" cy="103909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896772756"/>
      </p:ext>
    </p:extLst>
  </p:cSld>
  <p:clrMap bg1="lt1" tx1="dk1" bg2="lt2" tx2="dk2" accent1="accent1" accent2="accent2" accent3="accent3" accent4="accent4" accent5="accent5" accent6="accent6" hlink="hlink" folHlink="folHlink"/>
  <p:sldLayoutIdLst>
    <p:sldLayoutId id="2147483736" r:id="rId1"/>
    <p:sldLayoutId id="2147483747" r:id="rId2"/>
    <p:sldLayoutId id="2147483737" r:id="rId3"/>
    <p:sldLayoutId id="2147483739" r:id="rId4"/>
    <p:sldLayoutId id="2147483742" r:id="rId5"/>
    <p:sldLayoutId id="2147483743" r:id="rId6"/>
    <p:sldLayoutId id="2147483744" r:id="rId7"/>
    <p:sldLayoutId id="2147483748" r:id="rId8"/>
    <p:sldLayoutId id="2147483749" r:id="rId9"/>
    <p:sldLayoutId id="2147483745" r:id="rId10"/>
  </p:sldLayoutIdLst>
  <p:hf hdr="0" dt="0"/>
  <p:txStyles>
    <p:titleStyle>
      <a:lvl1pPr algn="ctr" defTabSz="914400" rtl="0" eaLnBrk="1" latinLnBrk="0" hangingPunct="1">
        <a:spcBef>
          <a:spcPct val="0"/>
        </a:spcBef>
        <a:buNone/>
        <a:defRPr sz="4400" kern="1200">
          <a:solidFill>
            <a:schemeClr val="tx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0"/>
            <a:ext cx="8229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7" name="Picture 2" descr="IMA_Full-Color_RGB.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938" y="6002338"/>
            <a:ext cx="26971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15D55AD4-C9D4-4A42-85DB-6ACBD8DC9DF4}"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Tree>
    <p:extLst>
      <p:ext uri="{BB962C8B-B14F-4D97-AF65-F5344CB8AC3E}">
        <p14:creationId xmlns:p14="http://schemas.microsoft.com/office/powerpoint/2010/main" val="2873073059"/>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 id="2147484067" r:id="rId12"/>
    <p:sldLayoutId id="2147484068" r:id="rId13"/>
    <p:sldLayoutId id="2147484070" r:id="rId14"/>
    <p:sldLayoutId id="2147484071" r:id="rId15"/>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0"/>
            <a:ext cx="8229600" cy="103909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118466344"/>
      </p:ext>
    </p:extLst>
  </p:cSld>
  <p:clrMap bg1="lt1" tx1="dk1" bg2="lt2" tx2="dk2" accent1="accent1" accent2="accent2" accent3="accent3" accent4="accent4" accent5="accent5" accent6="accent6" hlink="hlink" folHlink="folHlink"/>
  <p:sldLayoutIdLst>
    <p:sldLayoutId id="2147484074" r:id="rId1"/>
    <p:sldLayoutId id="2147484075" r:id="rId2"/>
    <p:sldLayoutId id="2147484076" r:id="rId3"/>
    <p:sldLayoutId id="2147484077" r:id="rId4"/>
    <p:sldLayoutId id="2147484078" r:id="rId5"/>
    <p:sldLayoutId id="2147484079" r:id="rId6"/>
    <p:sldLayoutId id="2147484080" r:id="rId7"/>
    <p:sldLayoutId id="2147484081" r:id="rId8"/>
    <p:sldLayoutId id="2147484082" r:id="rId9"/>
    <p:sldLayoutId id="2147484083" r:id="rId10"/>
    <p:sldLayoutId id="2147484084" r:id="rId11"/>
  </p:sldLayoutIdLst>
  <p:hf hdr="0" dt="0"/>
  <p:txStyles>
    <p:titleStyle>
      <a:lvl1pPr algn="ctr" defTabSz="914400" rtl="0" eaLnBrk="1" latinLnBrk="0" hangingPunct="1">
        <a:spcBef>
          <a:spcPct val="0"/>
        </a:spcBef>
        <a:buNone/>
        <a:defRPr sz="4400" kern="1200">
          <a:solidFill>
            <a:schemeClr val="tx1">
              <a:lumMod val="75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3"/>
          </p:nvPr>
        </p:nvSpPr>
        <p:spPr>
          <a:xfrm>
            <a:off x="7239000" y="6324600"/>
            <a:ext cx="1447800" cy="381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EB25A976-D368-4A7C-A42F-F9474EF49DA1}" type="slidenum">
              <a:rPr lang="en-US" smtClean="0"/>
              <a:pPr/>
              <a:t>‹#›</a:t>
            </a:fld>
            <a:endParaRPr lang="en-US" dirty="0"/>
          </a:p>
        </p:txBody>
      </p:sp>
      <p:sp>
        <p:nvSpPr>
          <p:cNvPr id="2" name="Title Placeholder 1"/>
          <p:cNvSpPr>
            <a:spLocks noGrp="1"/>
          </p:cNvSpPr>
          <p:nvPr>
            <p:ph type="title"/>
          </p:nvPr>
        </p:nvSpPr>
        <p:spPr>
          <a:xfrm>
            <a:off x="457200" y="122238"/>
            <a:ext cx="8229600" cy="868362"/>
          </a:xfrm>
          <a:prstGeom prst="rect">
            <a:avLst/>
          </a:prstGeom>
        </p:spPr>
        <p:txBody>
          <a:bodyPr vert="horz" lIns="91440" tIns="45720" rIns="91440" bIns="45720" rtlCol="0" anchor="ctr">
            <a:normAutofit/>
          </a:bodyPr>
          <a:lstStyle/>
          <a:p>
            <a:r>
              <a:rPr lang="en-US" dirty="0"/>
              <a:t>Click to edit Master title</a:t>
            </a:r>
          </a:p>
        </p:txBody>
      </p:sp>
      <p:pic>
        <p:nvPicPr>
          <p:cNvPr id="8" name="Picture 7"/>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553320101"/>
      </p:ext>
    </p:extLst>
  </p:cSld>
  <p:clrMap bg1="lt1" tx1="dk1" bg2="lt2" tx2="dk2" accent1="accent1" accent2="accent2" accent3="accent3" accent4="accent4" accent5="accent5" accent6="accent6" hlink="hlink" folHlink="folHlink"/>
  <p:sldLayoutIdLst>
    <p:sldLayoutId id="2147483717" r:id="rId1"/>
    <p:sldLayoutId id="2147483750"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72" r:id="rId17"/>
    <p:sldLayoutId id="2147483734" r:id="rId18"/>
  </p:sldLayoutIdLst>
  <p:hf hdr="0" dt="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3200" kern="1200">
          <a:solidFill>
            <a:schemeClr val="tx1">
              <a:lumMod val="75000"/>
            </a:schemeClr>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lumMod val="75000"/>
            </a:schemeClr>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lumMod val="75000"/>
            </a:schemeClr>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lumMod val="75000"/>
            </a:schemeClr>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0"/>
            <a:ext cx="8229600" cy="103909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03025186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785" r:id="rId12"/>
    <p:sldLayoutId id="2147483786" r:id="rId13"/>
    <p:sldLayoutId id="2147483787" r:id="rId14"/>
    <p:sldLayoutId id="2147483788" r:id="rId15"/>
    <p:sldLayoutId id="2147483789" r:id="rId16"/>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353568" y="5881260"/>
            <a:ext cx="1219200" cy="869343"/>
          </a:xfrm>
          <a:prstGeom prst="rect">
            <a:avLst/>
          </a:prstGeom>
        </p:spPr>
      </p:pic>
      <p:sp>
        <p:nvSpPr>
          <p:cNvPr id="10" name="Rectangle 9"/>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Footer Placeholder 3"/>
          <p:cNvSpPr>
            <a:spLocks noGrp="1"/>
          </p:cNvSpPr>
          <p:nvPr>
            <p:ph type="ftr" sz="quarter" idx="3"/>
          </p:nvPr>
        </p:nvSpPr>
        <p:spPr>
          <a:xfrm>
            <a:off x="7239000" y="6324600"/>
            <a:ext cx="1447800" cy="381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EB25A976-D368-4A7C-A42F-F9474EF49DA1}" type="slidenum">
              <a:rPr lang="en-US" smtClean="0">
                <a:solidFill>
                  <a:srgbClr val="498974"/>
                </a:solidFill>
              </a:rPr>
              <a:pPr/>
              <a:t>‹#›</a:t>
            </a:fld>
            <a:endParaRPr lang="en-US" dirty="0">
              <a:solidFill>
                <a:srgbClr val="498974"/>
              </a:solidFill>
            </a:endParaRPr>
          </a:p>
        </p:txBody>
      </p:sp>
      <p:sp>
        <p:nvSpPr>
          <p:cNvPr id="2" name="Title Placeholder 1"/>
          <p:cNvSpPr>
            <a:spLocks noGrp="1"/>
          </p:cNvSpPr>
          <p:nvPr>
            <p:ph type="title"/>
          </p:nvPr>
        </p:nvSpPr>
        <p:spPr>
          <a:xfrm>
            <a:off x="457200" y="122238"/>
            <a:ext cx="8229600" cy="868362"/>
          </a:xfrm>
          <a:prstGeom prst="rect">
            <a:avLst/>
          </a:prstGeom>
        </p:spPr>
        <p:txBody>
          <a:bodyPr vert="horz" lIns="91440" tIns="45720" rIns="91440" bIns="45720" rtlCol="0" anchor="ctr">
            <a:normAutofit/>
          </a:bodyPr>
          <a:lstStyle/>
          <a:p>
            <a:r>
              <a:rPr lang="en-US" dirty="0"/>
              <a:t>Click to edit Master title</a:t>
            </a:r>
          </a:p>
        </p:txBody>
      </p:sp>
      <p:pic>
        <p:nvPicPr>
          <p:cNvPr id="7" name="Picture 16" descr="CMA_Logo"/>
          <p:cNvPicPr>
            <a:picLocks noChangeAspect="1" noChangeArrowheads="1"/>
          </p:cNvPicPr>
          <p:nvPr userDrawn="1"/>
        </p:nvPicPr>
        <p:blipFill>
          <a:blip r:embed="rId21" cstate="screen">
            <a:extLst>
              <a:ext uri="{28A0092B-C50C-407E-A947-70E740481C1C}">
                <a14:useLocalDpi xmlns:a14="http://schemas.microsoft.com/office/drawing/2010/main"/>
              </a:ext>
            </a:extLst>
          </a:blip>
          <a:srcRect/>
          <a:stretch>
            <a:fillRect/>
          </a:stretch>
        </p:blipFill>
        <p:spPr bwMode="auto">
          <a:xfrm>
            <a:off x="381000" y="5843588"/>
            <a:ext cx="2971800" cy="1014412"/>
          </a:xfrm>
          <a:prstGeom prst="rect">
            <a:avLst/>
          </a:prstGeom>
          <a:noFill/>
          <a:ln w="9525">
            <a:noFill/>
            <a:miter lim="800000"/>
            <a:headEnd/>
            <a:tailEnd/>
          </a:ln>
        </p:spPr>
      </p:pic>
    </p:spTree>
    <p:extLst>
      <p:ext uri="{BB962C8B-B14F-4D97-AF65-F5344CB8AC3E}">
        <p14:creationId xmlns:p14="http://schemas.microsoft.com/office/powerpoint/2010/main" val="4019575107"/>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 id="2147483808" r:id="rId18"/>
  </p:sldLayoutIdLst>
  <p:hf hdr="0" dt="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Footer Placeholder 3"/>
          <p:cNvSpPr>
            <a:spLocks noGrp="1"/>
          </p:cNvSpPr>
          <p:nvPr>
            <p:ph type="ftr" sz="quarter" idx="3"/>
          </p:nvPr>
        </p:nvSpPr>
        <p:spPr>
          <a:xfrm>
            <a:off x="7239000" y="6324600"/>
            <a:ext cx="1447800" cy="381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fld id="{EB25A976-D368-4A7C-A42F-F9474EF49DA1}" type="slidenum">
              <a:rPr lang="en-US" smtClean="0">
                <a:solidFill>
                  <a:srgbClr val="498974"/>
                </a:solidFill>
              </a:rPr>
              <a:pPr/>
              <a:t>‹#›</a:t>
            </a:fld>
            <a:endParaRPr lang="en-US" dirty="0">
              <a:solidFill>
                <a:srgbClr val="498974"/>
              </a:solidFill>
            </a:endParaRPr>
          </a:p>
        </p:txBody>
      </p:sp>
      <p:sp>
        <p:nvSpPr>
          <p:cNvPr id="2" name="Title Placeholder 1"/>
          <p:cNvSpPr>
            <a:spLocks noGrp="1"/>
          </p:cNvSpPr>
          <p:nvPr>
            <p:ph type="title"/>
          </p:nvPr>
        </p:nvSpPr>
        <p:spPr>
          <a:xfrm>
            <a:off x="457200" y="122238"/>
            <a:ext cx="8229600" cy="868362"/>
          </a:xfrm>
          <a:prstGeom prst="rect">
            <a:avLst/>
          </a:prstGeom>
        </p:spPr>
        <p:txBody>
          <a:bodyPr vert="horz" lIns="91440" tIns="45720" rIns="91440" bIns="45720" rtlCol="0" anchor="ctr">
            <a:normAutofit/>
          </a:bodyPr>
          <a:lstStyle/>
          <a:p>
            <a:r>
              <a:rPr lang="en-US" dirty="0"/>
              <a:t>Click to edit Master title</a:t>
            </a:r>
          </a:p>
        </p:txBody>
      </p:sp>
      <p:pic>
        <p:nvPicPr>
          <p:cNvPr id="8" name="Picture 7"/>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228600" y="5867400"/>
            <a:ext cx="2710670" cy="885486"/>
          </a:xfrm>
          <a:prstGeom prst="rect">
            <a:avLst/>
          </a:prstGeom>
        </p:spPr>
      </p:pic>
    </p:spTree>
    <p:extLst>
      <p:ext uri="{BB962C8B-B14F-4D97-AF65-F5344CB8AC3E}">
        <p14:creationId xmlns:p14="http://schemas.microsoft.com/office/powerpoint/2010/main" val="2397902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 id="2147483845" r:id="rId17"/>
    <p:sldLayoutId id="2147483846" r:id="rId18"/>
    <p:sldLayoutId id="2147483847" r:id="rId19"/>
  </p:sldLayoutIdLst>
  <p:hf hdr="0" dt="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3200" kern="1200">
          <a:solidFill>
            <a:schemeClr val="tx1">
              <a:lumMod val="75000"/>
            </a:schemeClr>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lumMod val="75000"/>
            </a:schemeClr>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lumMod val="75000"/>
            </a:schemeClr>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lumMod val="75000"/>
            </a:schemeClr>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lumMod val="7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353568" y="5881260"/>
            <a:ext cx="1219200" cy="869343"/>
          </a:xfrm>
          <a:prstGeom prst="rect">
            <a:avLst/>
          </a:prstGeom>
        </p:spPr>
      </p:pic>
      <p:sp>
        <p:nvSpPr>
          <p:cNvPr id="10" name="Rectangle 9"/>
          <p:cNvSpPr/>
          <p:nvPr userDrawn="1"/>
        </p:nvSpPr>
        <p:spPr>
          <a:xfrm>
            <a:off x="0" y="0"/>
            <a:ext cx="9144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sp>
        <p:nvSpPr>
          <p:cNvPr id="4" name="Footer Placeholder 3"/>
          <p:cNvSpPr>
            <a:spLocks noGrp="1"/>
          </p:cNvSpPr>
          <p:nvPr>
            <p:ph type="ftr" sz="quarter" idx="3"/>
          </p:nvPr>
        </p:nvSpPr>
        <p:spPr>
          <a:xfrm>
            <a:off x="7239000" y="6324600"/>
            <a:ext cx="1447800" cy="381000"/>
          </a:xfrm>
          <a:prstGeom prst="rect">
            <a:avLst/>
          </a:prstGeom>
        </p:spPr>
        <p:txBody>
          <a:bodyPr vert="horz" lIns="91440" tIns="45720" rIns="91440" bIns="45720" rtlCol="0" anchor="ctr"/>
          <a:lstStyle>
            <a:lvl1pPr algn="r">
              <a:defRPr sz="1200" b="1">
                <a:solidFill>
                  <a:schemeClr val="accent4"/>
                </a:solidFill>
                <a:latin typeface="Arial" panose="020B0604020202020204" pitchFamily="34" charset="0"/>
                <a:cs typeface="Arial" panose="020B0604020202020204" pitchFamily="34" charset="0"/>
              </a:defRPr>
            </a:lvl1pPr>
          </a:lstStyle>
          <a:p>
            <a:pPr fontAlgn="auto">
              <a:spcBef>
                <a:spcPts val="0"/>
              </a:spcBef>
              <a:spcAft>
                <a:spcPts val="0"/>
              </a:spcAft>
            </a:pPr>
            <a:fld id="{EB25A976-D368-4A7C-A42F-F9474EF49DA1}" type="slidenum">
              <a:rPr lang="en-US" smtClean="0">
                <a:solidFill>
                  <a:srgbClr val="498974"/>
                </a:solidFill>
              </a:rPr>
              <a:pPr fontAlgn="auto">
                <a:spcBef>
                  <a:spcPts val="0"/>
                </a:spcBef>
                <a:spcAft>
                  <a:spcPts val="0"/>
                </a:spcAft>
              </a:pPr>
              <a:t>‹#›</a:t>
            </a:fld>
            <a:endParaRPr lang="en-US" dirty="0">
              <a:solidFill>
                <a:srgbClr val="498974"/>
              </a:solidFill>
            </a:endParaRPr>
          </a:p>
        </p:txBody>
      </p:sp>
      <p:sp>
        <p:nvSpPr>
          <p:cNvPr id="2" name="Title Placeholder 1"/>
          <p:cNvSpPr>
            <a:spLocks noGrp="1"/>
          </p:cNvSpPr>
          <p:nvPr>
            <p:ph type="title"/>
          </p:nvPr>
        </p:nvSpPr>
        <p:spPr>
          <a:xfrm>
            <a:off x="457200" y="122238"/>
            <a:ext cx="8229600" cy="868362"/>
          </a:xfrm>
          <a:prstGeom prst="rect">
            <a:avLst/>
          </a:prstGeom>
        </p:spPr>
        <p:txBody>
          <a:bodyPr vert="horz" lIns="91440" tIns="45720" rIns="91440" bIns="45720" rtlCol="0" anchor="ctr">
            <a:normAutofit/>
          </a:bodyPr>
          <a:lstStyle/>
          <a:p>
            <a:r>
              <a:rPr lang="en-US" dirty="0"/>
              <a:t>Click to edit Master title</a:t>
            </a:r>
          </a:p>
        </p:txBody>
      </p:sp>
    </p:spTree>
    <p:extLst>
      <p:ext uri="{BB962C8B-B14F-4D97-AF65-F5344CB8AC3E}">
        <p14:creationId xmlns:p14="http://schemas.microsoft.com/office/powerpoint/2010/main" val="2239395487"/>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dt="0"/>
  <p:txStyles>
    <p:titleStyle>
      <a:lvl1pPr algn="l" defTabSz="914400" rtl="0" eaLnBrk="1" latinLnBrk="0" hangingPunct="1">
        <a:spcBef>
          <a:spcPct val="0"/>
        </a:spcBef>
        <a:buNone/>
        <a:defRPr sz="3600" kern="1200">
          <a:solidFill>
            <a:schemeClr val="bg1"/>
          </a:solidFill>
          <a:latin typeface="Arial" pitchFamily="34" charset="0"/>
          <a:ea typeface="+mj-ea"/>
          <a:cs typeface="Arial" pitchFamily="34" charset="0"/>
        </a:defRPr>
      </a:lvl1pPr>
    </p:titleStyle>
    <p:bodyStyle>
      <a:lvl1pPr marL="457200" indent="-457200" algn="l" defTabSz="914400" rtl="0" eaLnBrk="1" latinLnBrk="0" hangingPunct="1">
        <a:spcBef>
          <a:spcPct val="20000"/>
        </a:spcBef>
        <a:buFont typeface="Wingdings" panose="05000000000000000000" pitchFamily="2" charset="2"/>
        <a:buChar char="§"/>
        <a:defRPr sz="32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Wingdings" panose="05000000000000000000" pitchFamily="2" charset="2"/>
        <a:buChar char="§"/>
        <a:defRPr sz="2800" kern="1200">
          <a:solidFill>
            <a:schemeClr val="tx1"/>
          </a:solidFill>
          <a:latin typeface="Arial" pitchFamily="34" charset="0"/>
          <a:ea typeface="+mn-ea"/>
          <a:cs typeface="Arial" pitchFamily="34" charset="0"/>
        </a:defRPr>
      </a:lvl2pPr>
      <a:lvl3pPr marL="1257300" indent="-342900" algn="l" defTabSz="914400" rtl="0" eaLnBrk="1" latinLnBrk="0" hangingPunct="1">
        <a:spcBef>
          <a:spcPct val="20000"/>
        </a:spcBef>
        <a:buFont typeface="Wingdings" panose="05000000000000000000" pitchFamily="2" charset="2"/>
        <a:buChar char="§"/>
        <a:defRPr sz="2400" kern="1200">
          <a:solidFill>
            <a:schemeClr val="tx1"/>
          </a:solidFill>
          <a:latin typeface="Arial" pitchFamily="34" charset="0"/>
          <a:ea typeface="+mn-ea"/>
          <a:cs typeface="Arial" pitchFamily="34" charset="0"/>
        </a:defRPr>
      </a:lvl3pPr>
      <a:lvl4pPr marL="17145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4pPr>
      <a:lvl5pPr marL="2171700" indent="-342900" algn="l" defTabSz="914400" rtl="0" eaLnBrk="1" latinLnBrk="0" hangingPunct="1">
        <a:spcBef>
          <a:spcPct val="20000"/>
        </a:spcBef>
        <a:buFont typeface="Wingdings" panose="05000000000000000000" pitchFamily="2" charset="2"/>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810000"/>
            <a:ext cx="8229600" cy="103909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25217145"/>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0"/>
            <a:ext cx="8229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7" name="Picture 2" descr="IMA_Full-Color_RGB.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8" y="6002338"/>
            <a:ext cx="26971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7C8A3BE7-A3A8-4615-A109-303DEFE2D36F}"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Tree>
    <p:extLst>
      <p:ext uri="{BB962C8B-B14F-4D97-AF65-F5344CB8AC3E}">
        <p14:creationId xmlns:p14="http://schemas.microsoft.com/office/powerpoint/2010/main" val="269348731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810000"/>
            <a:ext cx="8229600"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pic>
        <p:nvPicPr>
          <p:cNvPr id="1027" name="Picture 2" descr="IMA_Full-Color_RGB.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938" y="6002338"/>
            <a:ext cx="2697163"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8793163" y="6538913"/>
            <a:ext cx="350837" cy="280987"/>
          </a:xfrm>
          <a:prstGeom prst="rect">
            <a:avLst/>
          </a:prstGeom>
        </p:spPr>
        <p:txBody>
          <a:bodyPr anchor="ct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Calibri" pitchFamily="34" charset="0"/>
                <a:ea typeface="MS PGothic" pitchFamily="34" charset="-128"/>
              </a:defRPr>
            </a:lvl9pPr>
          </a:lstStyle>
          <a:p>
            <a:pPr algn="ctr">
              <a:defRPr/>
            </a:pPr>
            <a:fld id="{7C8A3BE7-A3A8-4615-A109-303DEFE2D36F}" type="slidenum">
              <a:rPr lang="en-US" altLang="en-US" sz="900" smtClean="0">
                <a:solidFill>
                  <a:srgbClr val="A8A8A8"/>
                </a:solidFill>
                <a:latin typeface="Arial" pitchFamily="34" charset="0"/>
              </a:rPr>
              <a:pPr algn="ctr">
                <a:defRPr/>
              </a:pPr>
              <a:t>‹#›</a:t>
            </a:fld>
            <a:endParaRPr lang="en-US" altLang="en-US" sz="900">
              <a:solidFill>
                <a:srgbClr val="A8A8A8"/>
              </a:solidFill>
              <a:latin typeface="Arial" pitchFamily="34" charset="0"/>
            </a:endParaRPr>
          </a:p>
        </p:txBody>
      </p:sp>
    </p:spTree>
    <p:extLst>
      <p:ext uri="{BB962C8B-B14F-4D97-AF65-F5344CB8AC3E}">
        <p14:creationId xmlns:p14="http://schemas.microsoft.com/office/powerpoint/2010/main" val="414978764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 id="2147483948" r:id="rId8"/>
    <p:sldLayoutId id="2147483949" r:id="rId9"/>
    <p:sldLayoutId id="2147483950" r:id="rId10"/>
    <p:sldLayoutId id="214748395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2pPr>
      <a:lvl3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3pPr>
      <a:lvl4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4pPr>
      <a:lvl5pPr algn="ctr" rtl="0" eaLnBrk="0" fontAlgn="base" hangingPunct="0">
        <a:spcBef>
          <a:spcPct val="0"/>
        </a:spcBef>
        <a:spcAft>
          <a:spcPct val="0"/>
        </a:spcAft>
        <a:defRPr sz="4400">
          <a:solidFill>
            <a:schemeClr val="tx1"/>
          </a:solidFill>
          <a:latin typeface="Calibri" charset="0"/>
          <a:ea typeface="MS PGothic" pitchFamily="34" charset="-128"/>
          <a:cs typeface="MS PGothic" charset="0"/>
        </a:defRPr>
      </a:lvl5pPr>
      <a:lvl6pPr marL="457200" algn="ctr"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2.xml"/><Relationship Id="rId1" Type="http://schemas.openxmlformats.org/officeDocument/2006/relationships/tags" Target="../tags/tag1.xml"/><Relationship Id="rId5" Type="http://schemas.openxmlformats.org/officeDocument/2006/relationships/image" Target="../media/image29.jpe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8.PNG"/><Relationship Id="rId1" Type="http://schemas.openxmlformats.org/officeDocument/2006/relationships/slideLayout" Target="../slideLayouts/slideLayout8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3" Type="http://schemas.openxmlformats.org/officeDocument/2006/relationships/hyperlink" Target="mailto:grete.buivydaite@imanet.org" TargetMode="External"/><Relationship Id="rId2" Type="http://schemas.openxmlformats.org/officeDocument/2006/relationships/image" Target="../media/image28.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884A1480-70B8-49E4-827A-DAE86B46EEC3}"/>
              </a:ext>
            </a:extLst>
          </p:cNvPr>
          <p:cNvPicPr>
            <a:picLocks noChangeAspect="1"/>
          </p:cNvPicPr>
          <p:nvPr/>
        </p:nvPicPr>
        <p:blipFill rotWithShape="1">
          <a:blip r:embed="rId4">
            <a:extLst>
              <a:ext uri="{28A0092B-C50C-407E-A947-70E740481C1C}">
                <a14:useLocalDpi xmlns:a14="http://schemas.microsoft.com/office/drawing/2010/main" val="0"/>
              </a:ext>
            </a:extLst>
          </a:blip>
          <a:srcRect l="3961" r="11737"/>
          <a:stretch/>
        </p:blipFill>
        <p:spPr>
          <a:xfrm>
            <a:off x="0" y="0"/>
            <a:ext cx="9144000" cy="5562600"/>
          </a:xfrm>
          <a:prstGeom prst="rect">
            <a:avLst/>
          </a:prstGeom>
        </p:spPr>
      </p:pic>
      <p:sp>
        <p:nvSpPr>
          <p:cNvPr id="11" name="Rectangle 10"/>
          <p:cNvSpPr/>
          <p:nvPr/>
        </p:nvSpPr>
        <p:spPr>
          <a:xfrm rot="10800000">
            <a:off x="0" y="3429000"/>
            <a:ext cx="9144000" cy="2350476"/>
          </a:xfrm>
          <a:prstGeom prst="rect">
            <a:avLst/>
          </a:prstGeom>
          <a:gradFill flip="none" rotWithShape="1">
            <a:gsLst>
              <a:gs pos="0">
                <a:schemeClr val="bg1"/>
              </a:gs>
              <a:gs pos="50000">
                <a:schemeClr val="bg1">
                  <a:alpha val="74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10498667" y="1003905"/>
            <a:ext cx="184666" cy="369332"/>
          </a:xfrm>
          <a:prstGeom prst="rect">
            <a:avLst/>
          </a:prstGeom>
          <a:noFill/>
        </p:spPr>
        <p:txBody>
          <a:bodyPr wrap="none" rtlCol="0">
            <a:spAutoFit/>
          </a:bodyPr>
          <a:lstStyle/>
          <a:p>
            <a:endParaRPr lang="en-US" dirty="0"/>
          </a:p>
        </p:txBody>
      </p:sp>
      <p:sp>
        <p:nvSpPr>
          <p:cNvPr id="4" name="Text Placeholder 3"/>
          <p:cNvSpPr>
            <a:spLocks noGrp="1"/>
          </p:cNvSpPr>
          <p:nvPr>
            <p:ph type="body" sz="quarter" idx="10"/>
          </p:nvPr>
        </p:nvSpPr>
        <p:spPr>
          <a:xfrm>
            <a:off x="373743" y="4611707"/>
            <a:ext cx="5562600" cy="685800"/>
          </a:xfrm>
        </p:spPr>
        <p:txBody>
          <a:bodyPr>
            <a:normAutofit/>
          </a:bodyPr>
          <a:lstStyle/>
          <a:p>
            <a:endParaRPr lang="en-US" dirty="0"/>
          </a:p>
          <a:p>
            <a:endParaRPr lang="en-US" dirty="0"/>
          </a:p>
          <a:p>
            <a:endParaRPr lang="en-US" dirty="0"/>
          </a:p>
        </p:txBody>
      </p:sp>
      <p:pic>
        <p:nvPicPr>
          <p:cNvPr id="9" name="Picture 8" descr="IMA_Full-Color_RGB.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8600" y="5791200"/>
            <a:ext cx="3039891" cy="1009620"/>
          </a:xfrm>
          <a:prstGeom prst="rect">
            <a:avLst/>
          </a:prstGeom>
        </p:spPr>
      </p:pic>
      <p:sp>
        <p:nvSpPr>
          <p:cNvPr id="13" name="Title 4"/>
          <p:cNvSpPr txBox="1">
            <a:spLocks/>
          </p:cNvSpPr>
          <p:nvPr/>
        </p:nvSpPr>
        <p:spPr>
          <a:xfrm>
            <a:off x="224118" y="4413739"/>
            <a:ext cx="8305800" cy="9144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b="1" kern="1200" baseline="0">
                <a:solidFill>
                  <a:schemeClr val="accent1"/>
                </a:solidFill>
                <a:latin typeface="Arial" pitchFamily="34" charset="0"/>
                <a:ea typeface="+mj-ea"/>
                <a:cs typeface="Arial" pitchFamily="34" charset="0"/>
              </a:defRPr>
            </a:lvl1pPr>
          </a:lstStyle>
          <a:p>
            <a:r>
              <a:rPr lang="de-DE" dirty="0">
                <a:solidFill>
                  <a:schemeClr val="tx2">
                    <a:lumMod val="50000"/>
                  </a:schemeClr>
                </a:solidFill>
              </a:rPr>
              <a:t>S</a:t>
            </a:r>
            <a:r>
              <a:rPr lang="en-US" dirty="0" err="1">
                <a:solidFill>
                  <a:schemeClr val="tx2">
                    <a:lumMod val="50000"/>
                  </a:schemeClr>
                </a:solidFill>
              </a:rPr>
              <a:t>tudent</a:t>
            </a:r>
            <a:r>
              <a:rPr lang="en-US" dirty="0">
                <a:solidFill>
                  <a:schemeClr val="tx2">
                    <a:lumMod val="50000"/>
                  </a:schemeClr>
                </a:solidFill>
              </a:rPr>
              <a:t> Leadership Conference </a:t>
            </a:r>
            <a:r>
              <a:rPr lang="en-US" sz="3600" dirty="0">
                <a:solidFill>
                  <a:schemeClr val="tx2">
                    <a:lumMod val="50000"/>
                  </a:schemeClr>
                </a:solidFill>
              </a:rPr>
              <a:t>Contest</a:t>
            </a:r>
          </a:p>
        </p:txBody>
      </p:sp>
    </p:spTree>
    <p:custDataLst>
      <p:tags r:id="rId1"/>
    </p:custDataLst>
    <p:extLst>
      <p:ext uri="{BB962C8B-B14F-4D97-AF65-F5344CB8AC3E}">
        <p14:creationId xmlns:p14="http://schemas.microsoft.com/office/powerpoint/2010/main" val="3215448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217BF299-DF02-4FD5-AA9E-8D5230BAE96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961" r="11737"/>
          <a:stretch/>
        </p:blipFill>
        <p:spPr>
          <a:xfrm>
            <a:off x="1" y="997226"/>
            <a:ext cx="9144000" cy="5867400"/>
          </a:xfrm>
          <a:prstGeom prst="rect">
            <a:avLst/>
          </a:prstGeom>
        </p:spPr>
      </p:pic>
      <p:sp>
        <p:nvSpPr>
          <p:cNvPr id="2" name="Content Placeholder 1">
            <a:extLst>
              <a:ext uri="{FF2B5EF4-FFF2-40B4-BE49-F238E27FC236}">
                <a16:creationId xmlns:a16="http://schemas.microsoft.com/office/drawing/2014/main" xmlns="" id="{5BEACCE1-82D7-4DBB-BB61-742B463069BB}"/>
              </a:ext>
            </a:extLst>
          </p:cNvPr>
          <p:cNvSpPr>
            <a:spLocks noGrp="1"/>
          </p:cNvSpPr>
          <p:nvPr>
            <p:ph idx="1"/>
          </p:nvPr>
        </p:nvSpPr>
        <p:spPr/>
        <p:txBody>
          <a:bodyPr/>
          <a:lstStyle/>
          <a:p>
            <a:r>
              <a:rPr lang="de-DE" b="1" dirty="0">
                <a:solidFill>
                  <a:schemeClr val="tx2">
                    <a:lumMod val="50000"/>
                  </a:schemeClr>
                </a:solidFill>
              </a:rPr>
              <a:t>Attend the SLC 2020 in Pittsburgh, USA</a:t>
            </a:r>
          </a:p>
          <a:p>
            <a:endParaRPr lang="de-DE" dirty="0">
              <a:solidFill>
                <a:schemeClr val="tx2">
                  <a:lumMod val="50000"/>
                </a:schemeClr>
              </a:solidFill>
            </a:endParaRPr>
          </a:p>
          <a:p>
            <a:r>
              <a:rPr lang="de-DE" dirty="0">
                <a:solidFill>
                  <a:schemeClr val="tx2">
                    <a:lumMod val="50000"/>
                  </a:schemeClr>
                </a:solidFill>
              </a:rPr>
              <a:t>All expenses paid</a:t>
            </a:r>
          </a:p>
          <a:p>
            <a:endParaRPr lang="de-DE" dirty="0">
              <a:solidFill>
                <a:schemeClr val="tx2">
                  <a:lumMod val="50000"/>
                </a:schemeClr>
              </a:solidFill>
            </a:endParaRPr>
          </a:p>
          <a:p>
            <a:r>
              <a:rPr lang="de-DE" dirty="0">
                <a:solidFill>
                  <a:schemeClr val="tx2">
                    <a:lumMod val="50000"/>
                  </a:schemeClr>
                </a:solidFill>
              </a:rPr>
              <a:t>Three exciting days to discover, learn, and prepare yourself for a successful career in finance and accounting</a:t>
            </a:r>
            <a:endParaRPr lang="en-US" dirty="0">
              <a:solidFill>
                <a:schemeClr val="tx2">
                  <a:lumMod val="50000"/>
                </a:schemeClr>
              </a:solidFill>
            </a:endParaRPr>
          </a:p>
        </p:txBody>
      </p:sp>
      <p:sp>
        <p:nvSpPr>
          <p:cNvPr id="3" name="Title 2">
            <a:extLst>
              <a:ext uri="{FF2B5EF4-FFF2-40B4-BE49-F238E27FC236}">
                <a16:creationId xmlns:a16="http://schemas.microsoft.com/office/drawing/2014/main" xmlns="" id="{F5F2A43E-C0A7-464A-B4D3-E9B1C7EEB0FC}"/>
              </a:ext>
            </a:extLst>
          </p:cNvPr>
          <p:cNvSpPr>
            <a:spLocks noGrp="1"/>
          </p:cNvSpPr>
          <p:nvPr>
            <p:ph type="title"/>
          </p:nvPr>
        </p:nvSpPr>
        <p:spPr/>
        <p:txBody>
          <a:bodyPr/>
          <a:lstStyle/>
          <a:p>
            <a:r>
              <a:rPr lang="de-DE" dirty="0"/>
              <a:t>Be one of the Lucky 5!</a:t>
            </a:r>
            <a:endParaRPr lang="en-US" dirty="0"/>
          </a:p>
        </p:txBody>
      </p:sp>
      <p:sp>
        <p:nvSpPr>
          <p:cNvPr id="4" name="Footer Placeholder 3">
            <a:extLst>
              <a:ext uri="{FF2B5EF4-FFF2-40B4-BE49-F238E27FC236}">
                <a16:creationId xmlns:a16="http://schemas.microsoft.com/office/drawing/2014/main" xmlns="" id="{42DAAE4F-7DA6-4035-85AC-DBAA5F598A78}"/>
              </a:ext>
            </a:extLst>
          </p:cNvPr>
          <p:cNvSpPr>
            <a:spLocks noGrp="1"/>
          </p:cNvSpPr>
          <p:nvPr>
            <p:ph type="ftr" sz="quarter" idx="11"/>
          </p:nvPr>
        </p:nvSpPr>
        <p:spPr/>
        <p:txBody>
          <a:bodyPr/>
          <a:lstStyle/>
          <a:p>
            <a:fld id="{EB25A976-D368-4A7C-A42F-F9474EF49DA1}" type="slidenum">
              <a:rPr lang="en-US" smtClean="0">
                <a:solidFill>
                  <a:srgbClr val="498974"/>
                </a:solidFill>
              </a:rPr>
              <a:pPr/>
              <a:t>2</a:t>
            </a:fld>
            <a:endParaRPr lang="en-US" dirty="0">
              <a:solidFill>
                <a:srgbClr val="498974"/>
              </a:solidFill>
            </a:endParaRPr>
          </a:p>
        </p:txBody>
      </p:sp>
    </p:spTree>
    <p:extLst>
      <p:ext uri="{BB962C8B-B14F-4D97-AF65-F5344CB8AC3E}">
        <p14:creationId xmlns:p14="http://schemas.microsoft.com/office/powerpoint/2010/main" val="3448823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group of people sitting at a table&#10;&#10;Description automatically generated">
            <a:extLst>
              <a:ext uri="{FF2B5EF4-FFF2-40B4-BE49-F238E27FC236}">
                <a16:creationId xmlns:a16="http://schemas.microsoft.com/office/drawing/2014/main" xmlns="" id="{1BBF3F90-763A-4012-9C90-88C0CABD4B40}"/>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961" r="11737"/>
          <a:stretch/>
        </p:blipFill>
        <p:spPr>
          <a:xfrm>
            <a:off x="-1" y="990600"/>
            <a:ext cx="9144001" cy="5894574"/>
          </a:xfrm>
          <a:prstGeom prst="rect">
            <a:avLst/>
          </a:prstGeom>
        </p:spPr>
      </p:pic>
      <p:sp>
        <p:nvSpPr>
          <p:cNvPr id="3" name="Title 2">
            <a:extLst>
              <a:ext uri="{FF2B5EF4-FFF2-40B4-BE49-F238E27FC236}">
                <a16:creationId xmlns:a16="http://schemas.microsoft.com/office/drawing/2014/main" xmlns="" id="{F5F2A43E-C0A7-464A-B4D3-E9B1C7EEB0FC}"/>
              </a:ext>
            </a:extLst>
          </p:cNvPr>
          <p:cNvSpPr>
            <a:spLocks noGrp="1"/>
          </p:cNvSpPr>
          <p:nvPr>
            <p:ph type="title"/>
          </p:nvPr>
        </p:nvSpPr>
        <p:spPr/>
        <p:txBody>
          <a:bodyPr>
            <a:normAutofit fontScale="90000"/>
          </a:bodyPr>
          <a:lstStyle/>
          <a:p>
            <a:r>
              <a:rPr lang="de-DE" dirty="0"/>
              <a:t>Submit video or a creative email answeing these questions until 31.03.2020</a:t>
            </a:r>
            <a:endParaRPr lang="en-US" dirty="0"/>
          </a:p>
        </p:txBody>
      </p:sp>
      <p:sp>
        <p:nvSpPr>
          <p:cNvPr id="4" name="Footer Placeholder 3">
            <a:extLst>
              <a:ext uri="{FF2B5EF4-FFF2-40B4-BE49-F238E27FC236}">
                <a16:creationId xmlns:a16="http://schemas.microsoft.com/office/drawing/2014/main" xmlns="" id="{42DAAE4F-7DA6-4035-85AC-DBAA5F598A78}"/>
              </a:ext>
            </a:extLst>
          </p:cNvPr>
          <p:cNvSpPr>
            <a:spLocks noGrp="1"/>
          </p:cNvSpPr>
          <p:nvPr>
            <p:ph type="ftr" sz="quarter" idx="11"/>
          </p:nvPr>
        </p:nvSpPr>
        <p:spPr/>
        <p:txBody>
          <a:bodyPr/>
          <a:lstStyle/>
          <a:p>
            <a:fld id="{EB25A976-D368-4A7C-A42F-F9474EF49DA1}" type="slidenum">
              <a:rPr lang="en-US" smtClean="0">
                <a:solidFill>
                  <a:srgbClr val="498974"/>
                </a:solidFill>
              </a:rPr>
              <a:pPr/>
              <a:t>3</a:t>
            </a:fld>
            <a:endParaRPr lang="en-US" dirty="0">
              <a:solidFill>
                <a:srgbClr val="498974"/>
              </a:solidFill>
            </a:endParaRPr>
          </a:p>
        </p:txBody>
      </p:sp>
      <p:graphicFrame>
        <p:nvGraphicFramePr>
          <p:cNvPr id="17" name="Diagram 16">
            <a:extLst>
              <a:ext uri="{FF2B5EF4-FFF2-40B4-BE49-F238E27FC236}">
                <a16:creationId xmlns:a16="http://schemas.microsoft.com/office/drawing/2014/main" xmlns="" id="{4C3055A1-8F3A-4322-AA58-024196CF5F18}"/>
              </a:ext>
            </a:extLst>
          </p:cNvPr>
          <p:cNvGraphicFramePr/>
          <p:nvPr>
            <p:extLst>
              <p:ext uri="{D42A27DB-BD31-4B8C-83A1-F6EECF244321}">
                <p14:modId xmlns:p14="http://schemas.microsoft.com/office/powerpoint/2010/main" val="2869267558"/>
              </p:ext>
            </p:extLst>
          </p:nvPr>
        </p:nvGraphicFramePr>
        <p:xfrm>
          <a:off x="381000" y="1143000"/>
          <a:ext cx="8153400" cy="4800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8984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217BF299-DF02-4FD5-AA9E-8D5230BAE96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961" r="11737"/>
          <a:stretch/>
        </p:blipFill>
        <p:spPr>
          <a:xfrm>
            <a:off x="1" y="997226"/>
            <a:ext cx="9144000" cy="5867400"/>
          </a:xfrm>
          <a:prstGeom prst="rect">
            <a:avLst/>
          </a:prstGeom>
        </p:spPr>
      </p:pic>
      <p:sp>
        <p:nvSpPr>
          <p:cNvPr id="2" name="Content Placeholder 1">
            <a:extLst>
              <a:ext uri="{FF2B5EF4-FFF2-40B4-BE49-F238E27FC236}">
                <a16:creationId xmlns:a16="http://schemas.microsoft.com/office/drawing/2014/main" xmlns="" id="{5BEACCE1-82D7-4DBB-BB61-742B463069BB}"/>
              </a:ext>
            </a:extLst>
          </p:cNvPr>
          <p:cNvSpPr>
            <a:spLocks noGrp="1"/>
          </p:cNvSpPr>
          <p:nvPr>
            <p:ph idx="1"/>
          </p:nvPr>
        </p:nvSpPr>
        <p:spPr/>
        <p:txBody>
          <a:bodyPr>
            <a:normAutofit lnSpcReduction="10000"/>
          </a:bodyPr>
          <a:lstStyle/>
          <a:p>
            <a:pPr marL="457200" indent="-457200">
              <a:buFont typeface="Arial" panose="020B0604020202020204" pitchFamily="34" charset="0"/>
              <a:buChar char="•"/>
            </a:pPr>
            <a:r>
              <a:rPr lang="de-DE" dirty="0">
                <a:solidFill>
                  <a:schemeClr val="tx2">
                    <a:lumMod val="50000"/>
                  </a:schemeClr>
                </a:solidFill>
              </a:rPr>
              <a:t>Students from Europe</a:t>
            </a:r>
          </a:p>
          <a:p>
            <a:pPr marL="457200" indent="-457200">
              <a:buFont typeface="Arial" panose="020B0604020202020204" pitchFamily="34" charset="0"/>
              <a:buChar char="•"/>
            </a:pPr>
            <a:r>
              <a:rPr lang="de-DE" dirty="0">
                <a:solidFill>
                  <a:schemeClr val="tx2">
                    <a:lumMod val="50000"/>
                  </a:schemeClr>
                </a:solidFill>
              </a:rPr>
              <a:t>IMA student member</a:t>
            </a:r>
          </a:p>
          <a:p>
            <a:pPr marL="457200" indent="-457200">
              <a:buFont typeface="Arial" panose="020B0604020202020204" pitchFamily="34" charset="0"/>
              <a:buChar char="•"/>
            </a:pPr>
            <a:r>
              <a:rPr lang="de-DE" dirty="0">
                <a:solidFill>
                  <a:schemeClr val="tx2">
                    <a:lumMod val="50000"/>
                  </a:schemeClr>
                </a:solidFill>
              </a:rPr>
              <a:t>Video/email must not contain copyrighted material</a:t>
            </a:r>
          </a:p>
          <a:p>
            <a:pPr marL="457200" indent="-457200">
              <a:buFont typeface="Arial" panose="020B0604020202020204" pitchFamily="34" charset="0"/>
              <a:buChar char="•"/>
            </a:pPr>
            <a:r>
              <a:rPr lang="de-DE" dirty="0">
                <a:solidFill>
                  <a:schemeClr val="tx2">
                    <a:lumMod val="50000"/>
                  </a:schemeClr>
                </a:solidFill>
              </a:rPr>
              <a:t>Video/email cannot contain any profanity, offensive language, nudity or otherwise objectionablw material, the determination of which is solely at the discretion of IMA</a:t>
            </a:r>
            <a:r>
              <a:rPr lang="de-DE" baseline="30000" dirty="0">
                <a:solidFill>
                  <a:schemeClr val="tx2">
                    <a:lumMod val="50000"/>
                  </a:schemeClr>
                </a:solidFill>
              </a:rPr>
              <a:t>®</a:t>
            </a:r>
          </a:p>
          <a:p>
            <a:endParaRPr lang="de-DE" dirty="0">
              <a:solidFill>
                <a:schemeClr val="tx2">
                  <a:lumMod val="50000"/>
                </a:schemeClr>
              </a:solidFill>
            </a:endParaRPr>
          </a:p>
        </p:txBody>
      </p:sp>
      <p:sp>
        <p:nvSpPr>
          <p:cNvPr id="3" name="Title 2">
            <a:extLst>
              <a:ext uri="{FF2B5EF4-FFF2-40B4-BE49-F238E27FC236}">
                <a16:creationId xmlns:a16="http://schemas.microsoft.com/office/drawing/2014/main" xmlns="" id="{F5F2A43E-C0A7-464A-B4D3-E9B1C7EEB0FC}"/>
              </a:ext>
            </a:extLst>
          </p:cNvPr>
          <p:cNvSpPr>
            <a:spLocks noGrp="1"/>
          </p:cNvSpPr>
          <p:nvPr>
            <p:ph type="title"/>
          </p:nvPr>
        </p:nvSpPr>
        <p:spPr/>
        <p:txBody>
          <a:bodyPr/>
          <a:lstStyle/>
          <a:p>
            <a:r>
              <a:rPr lang="de-DE" dirty="0"/>
              <a:t>Requirements</a:t>
            </a:r>
            <a:endParaRPr lang="en-US" dirty="0"/>
          </a:p>
        </p:txBody>
      </p:sp>
      <p:sp>
        <p:nvSpPr>
          <p:cNvPr id="4" name="Footer Placeholder 3">
            <a:extLst>
              <a:ext uri="{FF2B5EF4-FFF2-40B4-BE49-F238E27FC236}">
                <a16:creationId xmlns:a16="http://schemas.microsoft.com/office/drawing/2014/main" xmlns="" id="{42DAAE4F-7DA6-4035-85AC-DBAA5F598A78}"/>
              </a:ext>
            </a:extLst>
          </p:cNvPr>
          <p:cNvSpPr>
            <a:spLocks noGrp="1"/>
          </p:cNvSpPr>
          <p:nvPr>
            <p:ph type="ftr" sz="quarter" idx="11"/>
          </p:nvPr>
        </p:nvSpPr>
        <p:spPr/>
        <p:txBody>
          <a:bodyPr/>
          <a:lstStyle/>
          <a:p>
            <a:fld id="{EB25A976-D368-4A7C-A42F-F9474EF49DA1}" type="slidenum">
              <a:rPr lang="en-US" smtClean="0">
                <a:solidFill>
                  <a:srgbClr val="498974"/>
                </a:solidFill>
              </a:rPr>
              <a:pPr/>
              <a:t>4</a:t>
            </a:fld>
            <a:endParaRPr lang="en-US" dirty="0">
              <a:solidFill>
                <a:srgbClr val="498974"/>
              </a:solidFill>
            </a:endParaRPr>
          </a:p>
        </p:txBody>
      </p:sp>
    </p:spTree>
    <p:extLst>
      <p:ext uri="{BB962C8B-B14F-4D97-AF65-F5344CB8AC3E}">
        <p14:creationId xmlns:p14="http://schemas.microsoft.com/office/powerpoint/2010/main" val="1824043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217BF299-DF02-4FD5-AA9E-8D5230BAE96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961" r="11737"/>
          <a:stretch/>
        </p:blipFill>
        <p:spPr>
          <a:xfrm>
            <a:off x="1" y="990600"/>
            <a:ext cx="9144000" cy="5867400"/>
          </a:xfrm>
          <a:prstGeom prst="rect">
            <a:avLst/>
          </a:prstGeom>
        </p:spPr>
      </p:pic>
      <p:sp>
        <p:nvSpPr>
          <p:cNvPr id="2" name="Content Placeholder 1">
            <a:extLst>
              <a:ext uri="{FF2B5EF4-FFF2-40B4-BE49-F238E27FC236}">
                <a16:creationId xmlns:a16="http://schemas.microsoft.com/office/drawing/2014/main" xmlns="" id="{5BEACCE1-82D7-4DBB-BB61-742B463069BB}"/>
              </a:ext>
            </a:extLst>
          </p:cNvPr>
          <p:cNvSpPr>
            <a:spLocks noGrp="1"/>
          </p:cNvSpPr>
          <p:nvPr>
            <p:ph idx="1"/>
          </p:nvPr>
        </p:nvSpPr>
        <p:spPr/>
        <p:txBody>
          <a:bodyPr>
            <a:normAutofit fontScale="32500" lnSpcReduction="20000"/>
          </a:bodyPr>
          <a:lstStyle/>
          <a:p>
            <a:r>
              <a:rPr lang="en-US" b="1" dirty="0">
                <a:solidFill>
                  <a:schemeClr val="tx2">
                    <a:lumMod val="50000"/>
                  </a:schemeClr>
                </a:solidFill>
              </a:rPr>
              <a:t>2020 IMA Student Leadership Conference Video Contest</a:t>
            </a:r>
            <a:r>
              <a:rPr lang="en-US" dirty="0">
                <a:solidFill>
                  <a:schemeClr val="tx2">
                    <a:lumMod val="50000"/>
                  </a:schemeClr>
                </a:solidFill>
              </a:rPr>
              <a:t> </a:t>
            </a:r>
          </a:p>
          <a:p>
            <a:endParaRPr lang="en-US" dirty="0">
              <a:solidFill>
                <a:schemeClr val="tx2">
                  <a:lumMod val="50000"/>
                </a:schemeClr>
              </a:solidFill>
            </a:endParaRPr>
          </a:p>
          <a:p>
            <a:r>
              <a:rPr lang="en-US" b="1" dirty="0">
                <a:solidFill>
                  <a:schemeClr val="tx2">
                    <a:lumMod val="50000"/>
                  </a:schemeClr>
                </a:solidFill>
              </a:rPr>
              <a:t>Terms and Conditions</a:t>
            </a:r>
          </a:p>
          <a:p>
            <a:r>
              <a:rPr lang="en-US" dirty="0">
                <a:solidFill>
                  <a:schemeClr val="tx2">
                    <a:lumMod val="50000"/>
                  </a:schemeClr>
                </a:solidFill>
              </a:rPr>
              <a:t>The 2020 IMA Student Leadership Conference video contest is open to students in Europe. </a:t>
            </a:r>
          </a:p>
          <a:p>
            <a:pPr lvl="0"/>
            <a:r>
              <a:rPr lang="en-US" dirty="0">
                <a:solidFill>
                  <a:schemeClr val="tx2">
                    <a:lumMod val="50000"/>
                  </a:schemeClr>
                </a:solidFill>
              </a:rPr>
              <a:t>Students must be IMA members upon submission of the video entry. Please indicate your IMA membership number during your video submission;</a:t>
            </a:r>
          </a:p>
          <a:p>
            <a:pPr lvl="0"/>
            <a:r>
              <a:rPr lang="en-US" dirty="0">
                <a:solidFill>
                  <a:schemeClr val="tx2">
                    <a:lumMod val="50000"/>
                  </a:schemeClr>
                </a:solidFill>
              </a:rPr>
              <a:t>Videos must not exceed two minutes;</a:t>
            </a:r>
          </a:p>
          <a:p>
            <a:pPr lvl="0"/>
            <a:r>
              <a:rPr lang="en-US" dirty="0">
                <a:solidFill>
                  <a:schemeClr val="tx2">
                    <a:lumMod val="50000"/>
                  </a:schemeClr>
                </a:solidFill>
              </a:rPr>
              <a:t>Videos must be in the English language only;</a:t>
            </a:r>
          </a:p>
          <a:p>
            <a:pPr lvl="0"/>
            <a:r>
              <a:rPr lang="en-US" dirty="0">
                <a:solidFill>
                  <a:schemeClr val="tx2">
                    <a:lumMod val="50000"/>
                  </a:schemeClr>
                </a:solidFill>
              </a:rPr>
              <a:t>Multiple entries are not allowed;</a:t>
            </a:r>
          </a:p>
          <a:p>
            <a:pPr lvl="0"/>
            <a:r>
              <a:rPr lang="en-US" dirty="0">
                <a:solidFill>
                  <a:schemeClr val="tx2">
                    <a:lumMod val="50000"/>
                  </a:schemeClr>
                </a:solidFill>
              </a:rPr>
              <a:t>Videos must not contain any copyrighted material (including copyrighted background music) unless you have the rights to the material. Videos must be the entrant's original creation. Content, including music, audio, speech/voiceovers, stills, video supers or other audiovisual materials must be: 1) created and performed by the entrants; 2) original creations of works in the public domain;</a:t>
            </a:r>
          </a:p>
          <a:p>
            <a:pPr lvl="0"/>
            <a:r>
              <a:rPr lang="en-US" dirty="0">
                <a:solidFill>
                  <a:schemeClr val="tx2">
                    <a:lumMod val="50000"/>
                  </a:schemeClr>
                </a:solidFill>
              </a:rPr>
              <a:t>Videos cannot contain any profanity, offensive language, nudity or otherwise objectionable material, the determination of which is solely at the discretion of IMA. IMA is not responsible for any opinions contained in entrants' videos. IMA reserves the right to reject, to decline, to make available for public viewing, or at any time to remove from the contest any video that IMA finds unsuitable for any reason at its sole discretion. Any attempt by a contestant to influence the result or subvert the competition may lead to immediate disqualification. Purchasing “likes” for votes or sharing the video in a group that is created for the sole purpose of generating “likes” is not permitted. Participants should not utilize any other organization’s logos in their video (including on their attire). They should also not reference any copyrighted or trademarked name other than IMA or the CMA;</a:t>
            </a:r>
          </a:p>
          <a:p>
            <a:pPr lvl="0"/>
            <a:r>
              <a:rPr lang="en-US" dirty="0">
                <a:solidFill>
                  <a:schemeClr val="tx2">
                    <a:lumMod val="50000"/>
                  </a:schemeClr>
                </a:solidFill>
              </a:rPr>
              <a:t>All submitted videos become the property of IMA and may be used for promotional purposes by IMA. By entering this contest, you agree to all rules concerning the contest that now exist or that IMA may publish in the future;</a:t>
            </a:r>
          </a:p>
          <a:p>
            <a:pPr lvl="0"/>
            <a:r>
              <a:rPr lang="en-US" dirty="0">
                <a:solidFill>
                  <a:schemeClr val="tx2">
                    <a:lumMod val="50000"/>
                  </a:schemeClr>
                </a:solidFill>
              </a:rPr>
              <a:t>To maintain anonymity in the judging process, the account name should not be related to IMA or to your school. Do not include credits at the end of the video. Any attempt by a contestant to influence the result or subvert the competition may lead to immediate disqualification;</a:t>
            </a:r>
          </a:p>
          <a:p>
            <a:pPr lvl="0"/>
            <a:r>
              <a:rPr lang="en-US" dirty="0">
                <a:solidFill>
                  <a:schemeClr val="tx2">
                    <a:lumMod val="50000"/>
                  </a:schemeClr>
                </a:solidFill>
              </a:rPr>
              <a:t>Winners will be required to submit a No-Objection Certificate (NOC) from the university head of the department confirming your travel and participation to the conference.</a:t>
            </a:r>
          </a:p>
          <a:p>
            <a:r>
              <a:rPr lang="en-US" b="1" dirty="0">
                <a:solidFill>
                  <a:schemeClr val="tx2">
                    <a:lumMod val="50000"/>
                  </a:schemeClr>
                </a:solidFill>
              </a:rPr>
              <a:t>US Visa Application</a:t>
            </a:r>
            <a:r>
              <a:rPr lang="en-US" dirty="0">
                <a:solidFill>
                  <a:schemeClr val="tx2">
                    <a:lumMod val="50000"/>
                  </a:schemeClr>
                </a:solidFill>
              </a:rPr>
              <a:t> </a:t>
            </a:r>
          </a:p>
          <a:p>
            <a:r>
              <a:rPr lang="en-US" dirty="0">
                <a:solidFill>
                  <a:schemeClr val="tx2">
                    <a:lumMod val="50000"/>
                  </a:schemeClr>
                </a:solidFill>
              </a:rPr>
              <a:t>IMA is not responsible for obtaining visa approvals or travel documentation for travel to the annual IMA Student Leadership conference. IMA will provide a letter of invitation to support your visa application. However, each student must secure the required documents to travel and a passport should have a validity of at least six months at the time of travel. Any expense regarding the visa application will be paid by the individual.</a:t>
            </a:r>
          </a:p>
        </p:txBody>
      </p:sp>
      <p:sp>
        <p:nvSpPr>
          <p:cNvPr id="3" name="Title 2">
            <a:extLst>
              <a:ext uri="{FF2B5EF4-FFF2-40B4-BE49-F238E27FC236}">
                <a16:creationId xmlns:a16="http://schemas.microsoft.com/office/drawing/2014/main" xmlns="" id="{F5F2A43E-C0A7-464A-B4D3-E9B1C7EEB0FC}"/>
              </a:ext>
            </a:extLst>
          </p:cNvPr>
          <p:cNvSpPr>
            <a:spLocks noGrp="1"/>
          </p:cNvSpPr>
          <p:nvPr>
            <p:ph type="title"/>
          </p:nvPr>
        </p:nvSpPr>
        <p:spPr/>
        <p:txBody>
          <a:bodyPr/>
          <a:lstStyle/>
          <a:p>
            <a:r>
              <a:rPr lang="de-DE" dirty="0"/>
              <a:t>Terms and Conditions (1/2)</a:t>
            </a:r>
            <a:endParaRPr lang="en-US" dirty="0"/>
          </a:p>
        </p:txBody>
      </p:sp>
      <p:sp>
        <p:nvSpPr>
          <p:cNvPr id="4" name="Footer Placeholder 3">
            <a:extLst>
              <a:ext uri="{FF2B5EF4-FFF2-40B4-BE49-F238E27FC236}">
                <a16:creationId xmlns:a16="http://schemas.microsoft.com/office/drawing/2014/main" xmlns="" id="{42DAAE4F-7DA6-4035-85AC-DBAA5F598A78}"/>
              </a:ext>
            </a:extLst>
          </p:cNvPr>
          <p:cNvSpPr>
            <a:spLocks noGrp="1"/>
          </p:cNvSpPr>
          <p:nvPr>
            <p:ph type="ftr" sz="quarter" idx="11"/>
          </p:nvPr>
        </p:nvSpPr>
        <p:spPr/>
        <p:txBody>
          <a:bodyPr/>
          <a:lstStyle/>
          <a:p>
            <a:fld id="{EB25A976-D368-4A7C-A42F-F9474EF49DA1}" type="slidenum">
              <a:rPr lang="en-US" smtClean="0">
                <a:solidFill>
                  <a:srgbClr val="498974"/>
                </a:solidFill>
              </a:rPr>
              <a:pPr/>
              <a:t>5</a:t>
            </a:fld>
            <a:endParaRPr lang="en-US" dirty="0">
              <a:solidFill>
                <a:srgbClr val="498974"/>
              </a:solidFill>
            </a:endParaRPr>
          </a:p>
        </p:txBody>
      </p:sp>
    </p:spTree>
    <p:extLst>
      <p:ext uri="{BB962C8B-B14F-4D97-AF65-F5344CB8AC3E}">
        <p14:creationId xmlns:p14="http://schemas.microsoft.com/office/powerpoint/2010/main" val="20860416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at a table&#10;&#10;Description automatically generated">
            <a:extLst>
              <a:ext uri="{FF2B5EF4-FFF2-40B4-BE49-F238E27FC236}">
                <a16:creationId xmlns:a16="http://schemas.microsoft.com/office/drawing/2014/main" xmlns="" id="{217BF299-DF02-4FD5-AA9E-8D5230BAE96E}"/>
              </a:ext>
            </a:extLst>
          </p:cNvPr>
          <p:cNvPicPr>
            <a:picLocks noChangeAspect="1"/>
          </p:cNvPicPr>
          <p:nvPr/>
        </p:nvPicPr>
        <p:blipFill rotWithShape="1">
          <a:blip r:embed="rId2">
            <a:alphaModFix amt="20000"/>
            <a:extLst>
              <a:ext uri="{28A0092B-C50C-407E-A947-70E740481C1C}">
                <a14:useLocalDpi xmlns:a14="http://schemas.microsoft.com/office/drawing/2010/main" val="0"/>
              </a:ext>
            </a:extLst>
          </a:blip>
          <a:srcRect l="3961" r="11737"/>
          <a:stretch/>
        </p:blipFill>
        <p:spPr>
          <a:xfrm>
            <a:off x="1" y="997226"/>
            <a:ext cx="9144000" cy="5867400"/>
          </a:xfrm>
          <a:prstGeom prst="rect">
            <a:avLst/>
          </a:prstGeom>
        </p:spPr>
      </p:pic>
      <p:sp>
        <p:nvSpPr>
          <p:cNvPr id="2" name="Content Placeholder 1">
            <a:extLst>
              <a:ext uri="{FF2B5EF4-FFF2-40B4-BE49-F238E27FC236}">
                <a16:creationId xmlns:a16="http://schemas.microsoft.com/office/drawing/2014/main" xmlns="" id="{5BEACCE1-82D7-4DBB-BB61-742B463069BB}"/>
              </a:ext>
            </a:extLst>
          </p:cNvPr>
          <p:cNvSpPr>
            <a:spLocks noGrp="1"/>
          </p:cNvSpPr>
          <p:nvPr>
            <p:ph idx="1"/>
          </p:nvPr>
        </p:nvSpPr>
        <p:spPr/>
        <p:txBody>
          <a:bodyPr>
            <a:normAutofit fontScale="32500" lnSpcReduction="20000"/>
          </a:bodyPr>
          <a:lstStyle/>
          <a:p>
            <a:r>
              <a:rPr lang="en-US" b="1" dirty="0">
                <a:solidFill>
                  <a:schemeClr val="tx2">
                    <a:lumMod val="50000"/>
                  </a:schemeClr>
                </a:solidFill>
              </a:rPr>
              <a:t>Judging </a:t>
            </a:r>
            <a:endParaRPr lang="en-US" dirty="0">
              <a:solidFill>
                <a:schemeClr val="tx2">
                  <a:lumMod val="50000"/>
                </a:schemeClr>
              </a:solidFill>
            </a:endParaRPr>
          </a:p>
          <a:p>
            <a:r>
              <a:rPr lang="en-US" dirty="0">
                <a:solidFill>
                  <a:schemeClr val="tx2">
                    <a:lumMod val="50000"/>
                  </a:schemeClr>
                </a:solidFill>
              </a:rPr>
              <a:t>IMA’s panel of independent judges will review all entries. The judging committee will look for a memorable, engaging, informative, professional, fun, and entertaining video. The top 5 videos will be selected as winners.</a:t>
            </a:r>
          </a:p>
          <a:p>
            <a:r>
              <a:rPr lang="en-US" b="1" dirty="0">
                <a:solidFill>
                  <a:schemeClr val="tx2">
                    <a:lumMod val="50000"/>
                  </a:schemeClr>
                </a:solidFill>
              </a:rPr>
              <a:t>Prizes </a:t>
            </a:r>
            <a:endParaRPr lang="en-US" dirty="0">
              <a:solidFill>
                <a:schemeClr val="tx2">
                  <a:lumMod val="50000"/>
                </a:schemeClr>
              </a:solidFill>
            </a:endParaRPr>
          </a:p>
          <a:p>
            <a:r>
              <a:rPr lang="en-US" dirty="0">
                <a:solidFill>
                  <a:schemeClr val="tx2">
                    <a:lumMod val="50000"/>
                  </a:schemeClr>
                </a:solidFill>
              </a:rPr>
              <a:t>Only 5 students will get the chance to attend the Student Leadership Conference in Pittsburgh, Pennsylvania, USA on November 12-14, 2020. The prize includes round trip flight and up to four nights’ accommodations at Marriot hotel for each student who wins the video contest. All travel arrangements will be sponsored and coordinated by IMA. Winners will be contacted with further details on or before March 1st to provide ample time for the US Visa application process. You will be expected to travel on Wednesday, November 11, 2020, providing you have the relevant visa and travel back on Sunday, November 15, 2020. Please note: this will depend on each winner having a valid visa to travel.</a:t>
            </a:r>
          </a:p>
          <a:p>
            <a:r>
              <a:rPr lang="en-US" b="1" dirty="0">
                <a:solidFill>
                  <a:schemeClr val="tx2">
                    <a:lumMod val="50000"/>
                  </a:schemeClr>
                </a:solidFill>
              </a:rPr>
              <a:t>Winner Notification </a:t>
            </a:r>
            <a:endParaRPr lang="en-US" dirty="0">
              <a:solidFill>
                <a:schemeClr val="tx2">
                  <a:lumMod val="50000"/>
                </a:schemeClr>
              </a:solidFill>
            </a:endParaRPr>
          </a:p>
          <a:p>
            <a:r>
              <a:rPr lang="en-US" dirty="0">
                <a:solidFill>
                  <a:schemeClr val="tx2">
                    <a:lumMod val="50000"/>
                  </a:schemeClr>
                </a:solidFill>
              </a:rPr>
              <a:t>Finalists will be notified by email and may be requested to complete additional documentation required by the competition.</a:t>
            </a:r>
          </a:p>
          <a:p>
            <a:r>
              <a:rPr lang="en-US" b="1" dirty="0">
                <a:solidFill>
                  <a:schemeClr val="tx2">
                    <a:lumMod val="50000"/>
                  </a:schemeClr>
                </a:solidFill>
              </a:rPr>
              <a:t>Key Contest </a:t>
            </a:r>
            <a:endParaRPr lang="en-US" dirty="0">
              <a:solidFill>
                <a:schemeClr val="tx2">
                  <a:lumMod val="50000"/>
                </a:schemeClr>
              </a:solidFill>
            </a:endParaRPr>
          </a:p>
          <a:p>
            <a:r>
              <a:rPr lang="en-US" dirty="0">
                <a:solidFill>
                  <a:schemeClr val="tx2">
                    <a:lumMod val="50000"/>
                  </a:schemeClr>
                </a:solidFill>
              </a:rPr>
              <a:t>Dates Video Submission Deadline: March 31, 2020 at 11:59 (CEST).</a:t>
            </a:r>
          </a:p>
          <a:p>
            <a:r>
              <a:rPr lang="en-US" b="1" dirty="0">
                <a:solidFill>
                  <a:schemeClr val="tx2">
                    <a:lumMod val="50000"/>
                  </a:schemeClr>
                </a:solidFill>
              </a:rPr>
              <a:t>Rights</a:t>
            </a:r>
            <a:r>
              <a:rPr lang="en-US" dirty="0">
                <a:solidFill>
                  <a:schemeClr val="tx2">
                    <a:lumMod val="50000"/>
                  </a:schemeClr>
                </a:solidFill>
              </a:rPr>
              <a:t> </a:t>
            </a:r>
          </a:p>
          <a:p>
            <a:r>
              <a:rPr lang="en-US" dirty="0">
                <a:solidFill>
                  <a:schemeClr val="tx2">
                    <a:lumMod val="50000"/>
                  </a:schemeClr>
                </a:solidFill>
              </a:rPr>
              <a:t>By entering the contest, participants agree and acknowledge that IMA® becomes the owner of all videos submitted and that IMA may use the submitted video for reproduction in IMA® social media, events, news, or promotional material, whether in print, electronic, or other media, including the IMA® website. By participating in IMA’s Student Leadership Conference Video Contest, all participants grant IMA® the right to their names and video submission for such purposes. All contestants agree to sign any copyright transfer or permission document requested by IMA</a:t>
            </a:r>
            <a:r>
              <a:rPr lang="en-US" baseline="30000" dirty="0">
                <a:solidFill>
                  <a:schemeClr val="tx2">
                    <a:lumMod val="50000"/>
                  </a:schemeClr>
                </a:solidFill>
              </a:rPr>
              <a:t>®</a:t>
            </a:r>
            <a:r>
              <a:rPr lang="en-US" dirty="0">
                <a:solidFill>
                  <a:schemeClr val="tx2">
                    <a:lumMod val="50000"/>
                  </a:schemeClr>
                </a:solidFill>
              </a:rPr>
              <a:t> in regard to this paragraph. By entering this contest, you agree to hold IMA® harmless from any liability that may accrue to IMA® by virtue of the content of the video submitted by you to this contest. By entering this contest, you agree to all rules concerning the contest that now exist or that IMA® may publish in the future.</a:t>
            </a:r>
          </a:p>
          <a:p>
            <a:endParaRPr lang="en-US" dirty="0">
              <a:solidFill>
                <a:schemeClr val="tx2">
                  <a:lumMod val="50000"/>
                </a:schemeClr>
              </a:solidFill>
            </a:endParaRPr>
          </a:p>
          <a:p>
            <a:r>
              <a:rPr lang="en-US" b="1" dirty="0">
                <a:solidFill>
                  <a:schemeClr val="tx2">
                    <a:lumMod val="50000"/>
                  </a:schemeClr>
                </a:solidFill>
              </a:rPr>
              <a:t>Questions and entries to: </a:t>
            </a:r>
            <a:endParaRPr lang="en-US" dirty="0">
              <a:solidFill>
                <a:schemeClr val="tx2">
                  <a:lumMod val="50000"/>
                </a:schemeClr>
              </a:solidFill>
            </a:endParaRPr>
          </a:p>
          <a:p>
            <a:r>
              <a:rPr lang="en-US" dirty="0">
                <a:solidFill>
                  <a:schemeClr val="tx2">
                    <a:lumMod val="50000"/>
                  </a:schemeClr>
                </a:solidFill>
              </a:rPr>
              <a:t>Email </a:t>
            </a:r>
            <a:r>
              <a:rPr lang="en-US" dirty="0">
                <a:solidFill>
                  <a:schemeClr val="tx2">
                    <a:lumMod val="50000"/>
                  </a:schemeClr>
                </a:solidFill>
                <a:hlinkClick r:id="rId3"/>
              </a:rPr>
              <a:t>grete.buivydaite@imanet.org</a:t>
            </a:r>
            <a:r>
              <a:rPr lang="en-US" dirty="0">
                <a:solidFill>
                  <a:schemeClr val="tx2">
                    <a:lumMod val="50000"/>
                  </a:schemeClr>
                </a:solidFill>
              </a:rPr>
              <a:t> or call +31 20 308 06 13.</a:t>
            </a:r>
          </a:p>
        </p:txBody>
      </p:sp>
      <p:sp>
        <p:nvSpPr>
          <p:cNvPr id="3" name="Title 2">
            <a:extLst>
              <a:ext uri="{FF2B5EF4-FFF2-40B4-BE49-F238E27FC236}">
                <a16:creationId xmlns:a16="http://schemas.microsoft.com/office/drawing/2014/main" xmlns="" id="{F5F2A43E-C0A7-464A-B4D3-E9B1C7EEB0FC}"/>
              </a:ext>
            </a:extLst>
          </p:cNvPr>
          <p:cNvSpPr>
            <a:spLocks noGrp="1"/>
          </p:cNvSpPr>
          <p:nvPr>
            <p:ph type="title"/>
          </p:nvPr>
        </p:nvSpPr>
        <p:spPr/>
        <p:txBody>
          <a:bodyPr/>
          <a:lstStyle/>
          <a:p>
            <a:r>
              <a:rPr lang="de-DE" dirty="0"/>
              <a:t>Terms and Conditions (2/2)</a:t>
            </a:r>
            <a:endParaRPr lang="en-US" dirty="0"/>
          </a:p>
        </p:txBody>
      </p:sp>
      <p:sp>
        <p:nvSpPr>
          <p:cNvPr id="4" name="Footer Placeholder 3">
            <a:extLst>
              <a:ext uri="{FF2B5EF4-FFF2-40B4-BE49-F238E27FC236}">
                <a16:creationId xmlns:a16="http://schemas.microsoft.com/office/drawing/2014/main" xmlns="" id="{42DAAE4F-7DA6-4035-85AC-DBAA5F598A78}"/>
              </a:ext>
            </a:extLst>
          </p:cNvPr>
          <p:cNvSpPr>
            <a:spLocks noGrp="1"/>
          </p:cNvSpPr>
          <p:nvPr>
            <p:ph type="ftr" sz="quarter" idx="11"/>
          </p:nvPr>
        </p:nvSpPr>
        <p:spPr/>
        <p:txBody>
          <a:bodyPr/>
          <a:lstStyle/>
          <a:p>
            <a:fld id="{EB25A976-D368-4A7C-A42F-F9474EF49DA1}" type="slidenum">
              <a:rPr lang="en-US" smtClean="0">
                <a:solidFill>
                  <a:srgbClr val="498974"/>
                </a:solidFill>
              </a:rPr>
              <a:pPr/>
              <a:t>6</a:t>
            </a:fld>
            <a:endParaRPr lang="en-US" dirty="0">
              <a:solidFill>
                <a:srgbClr val="498974"/>
              </a:solidFill>
            </a:endParaRPr>
          </a:p>
        </p:txBody>
      </p:sp>
    </p:spTree>
    <p:extLst>
      <p:ext uri="{BB962C8B-B14F-4D97-AF65-F5344CB8AC3E}">
        <p14:creationId xmlns:p14="http://schemas.microsoft.com/office/powerpoint/2010/main" val="173293737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Default Them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3.xml><?xml version="1.0" encoding="utf-8"?>
<a:theme xmlns:a="http://schemas.openxmlformats.org/drawingml/2006/main" name="1_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5.xml><?xml version="1.0" encoding="utf-8"?>
<a:theme xmlns:a="http://schemas.openxmlformats.org/drawingml/2006/main" name="2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6.xml><?xml version="1.0" encoding="utf-8"?>
<a:theme xmlns:a="http://schemas.openxmlformats.org/drawingml/2006/main" name="3_CONTENT TEMPLATES">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IMA-eTheme-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Custom Color 1">
      <a:srgbClr val="ACD379"/>
    </a:custClr>
    <a:custClr name="Custom Color 2">
      <a:srgbClr val="65C29C"/>
    </a:custClr>
    <a:custClr name="Custom Color 3">
      <a:srgbClr val="43A580"/>
    </a:custClr>
    <a:custClr name="Custom Color 4">
      <a:srgbClr val="5A99CF"/>
    </a:custClr>
    <a:custClr name="Custom Color 5">
      <a:srgbClr val="49769F"/>
    </a:custClr>
    <a:custClr name="Custom Color 6">
      <a:srgbClr val="19476E"/>
    </a:custClr>
    <a:custClr name="Custom Color 7">
      <a:srgbClr val="FDBE65"/>
    </a:custClr>
    <a:custClr name="Custom Color 8">
      <a:srgbClr val="F69266"/>
    </a:custClr>
    <a:custClr name="Custom Color 9">
      <a:srgbClr val="F05F85"/>
    </a:custClr>
    <a:custClr name="Custom Color 10">
      <a:srgbClr val="6560AB"/>
    </a:custClr>
    <a:custClr name="Custom Color 11">
      <a:srgbClr val="D1CDD1"/>
    </a:custClr>
    <a:custClr name="Custom Color 12">
      <a:srgbClr val="8D9191"/>
    </a:custClr>
  </a:custClrLst>
</a:theme>
</file>

<file path=ppt/theme/theme7.xml><?xml version="1.0" encoding="utf-8"?>
<a:theme xmlns:a="http://schemas.openxmlformats.org/drawingml/2006/main" name="2_Transition Templat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efault Them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_Default Theme">
  <a:themeElements>
    <a:clrScheme name="IMA THEME">
      <a:dk1>
        <a:srgbClr val="717074"/>
      </a:dk1>
      <a:lt1>
        <a:srgbClr val="FFFFFF"/>
      </a:lt1>
      <a:dk2>
        <a:srgbClr val="717074"/>
      </a:dk2>
      <a:lt2>
        <a:srgbClr val="FFFFFF"/>
      </a:lt2>
      <a:accent1>
        <a:srgbClr val="003260"/>
      </a:accent1>
      <a:accent2>
        <a:srgbClr val="0D79BF"/>
      </a:accent2>
      <a:accent3>
        <a:srgbClr val="717074"/>
      </a:accent3>
      <a:accent4>
        <a:srgbClr val="498974"/>
      </a:accent4>
      <a:accent5>
        <a:srgbClr val="FFFFFF"/>
      </a:accent5>
      <a:accent6>
        <a:srgbClr val="FFFFFF"/>
      </a:accent6>
      <a:hlink>
        <a:srgbClr val="0D79BF"/>
      </a:hlink>
      <a:folHlink>
        <a:srgbClr val="0D79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IMA PPT Template Dark Background</Template>
  <TotalTime>21256</TotalTime>
  <Words>1065</Words>
  <Application>Microsoft Office PowerPoint</Application>
  <PresentationFormat>Letter Paper (8.5x11 in)</PresentationFormat>
  <Paragraphs>54</Paragraphs>
  <Slides>6</Slides>
  <Notes>1</Notes>
  <HiddenSlides>0</HiddenSlides>
  <MMClips>0</MMClips>
  <ScaleCrop>false</ScaleCrop>
  <HeadingPairs>
    <vt:vector size="6" baseType="variant">
      <vt:variant>
        <vt:lpstr>Fonts Used</vt:lpstr>
      </vt:variant>
      <vt:variant>
        <vt:i4>5</vt:i4>
      </vt:variant>
      <vt:variant>
        <vt:lpstr>Theme</vt:lpstr>
      </vt:variant>
      <vt:variant>
        <vt:i4>11</vt:i4>
      </vt:variant>
      <vt:variant>
        <vt:lpstr>Slide Titles</vt:lpstr>
      </vt:variant>
      <vt:variant>
        <vt:i4>6</vt:i4>
      </vt:variant>
    </vt:vector>
  </HeadingPairs>
  <TitlesOfParts>
    <vt:vector size="22" baseType="lpstr">
      <vt:lpstr>MS PGothic</vt:lpstr>
      <vt:lpstr>MS PGothic</vt:lpstr>
      <vt:lpstr>Arial</vt:lpstr>
      <vt:lpstr>Calibri</vt:lpstr>
      <vt:lpstr>Wingdings</vt:lpstr>
      <vt:lpstr>Transition Template</vt:lpstr>
      <vt:lpstr>CONTENT TEMPLATES</vt:lpstr>
      <vt:lpstr>1_Transition Template</vt:lpstr>
      <vt:lpstr>1_CONTENT TEMPLATES</vt:lpstr>
      <vt:lpstr>2_CONTENT TEMPLATES</vt:lpstr>
      <vt:lpstr>3_CONTENT TEMPLATES</vt:lpstr>
      <vt:lpstr>2_Transition Template</vt:lpstr>
      <vt:lpstr>Default Theme</vt:lpstr>
      <vt:lpstr>1_Default Theme</vt:lpstr>
      <vt:lpstr>2_Default Theme</vt:lpstr>
      <vt:lpstr>3_Transition Template</vt:lpstr>
      <vt:lpstr>PowerPoint Presentation</vt:lpstr>
      <vt:lpstr>Be one of the Lucky 5!</vt:lpstr>
      <vt:lpstr>Submit video or a creative email answeing these questions until 31.03.2020</vt:lpstr>
      <vt:lpstr>Requirements</vt:lpstr>
      <vt:lpstr>Terms and Conditions (1/2)</vt:lpstr>
      <vt:lpstr>Terms and Conditions (2/2)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Surviving and Thriving in a Troubled Economy</dc:title>
  <dc:creator>WalsMa</dc:creator>
  <cp:lastModifiedBy>ALBU NADIA</cp:lastModifiedBy>
  <cp:revision>641</cp:revision>
  <cp:lastPrinted>2014-07-29T15:17:55Z</cp:lastPrinted>
  <dcterms:created xsi:type="dcterms:W3CDTF">2009-02-28T00:02:04Z</dcterms:created>
  <dcterms:modified xsi:type="dcterms:W3CDTF">2020-01-15T12:16:36Z</dcterms:modified>
</cp:coreProperties>
</file>